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5" r:id="rId42"/>
    <p:sldId id="296" r:id="rId43"/>
    <p:sldId id="297" r:id="rId44"/>
    <p:sldId id="298" r:id="rId45"/>
    <p:sldId id="299" r:id="rId46"/>
    <p:sldId id="300" r:id="rId47"/>
    <p:sldId id="301" r:id="rId48"/>
    <p:sldId id="302" r:id="rId49"/>
    <p:sldId id="293" r:id="rId50"/>
    <p:sldId id="294"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23" r:id="rId66"/>
    <p:sldId id="324" r:id="rId67"/>
    <p:sldId id="409" r:id="rId68"/>
    <p:sldId id="410" r:id="rId69"/>
    <p:sldId id="325" r:id="rId70"/>
    <p:sldId id="326" r:id="rId71"/>
    <p:sldId id="327" r:id="rId72"/>
    <p:sldId id="317" r:id="rId73"/>
    <p:sldId id="406" r:id="rId74"/>
    <p:sldId id="318" r:id="rId75"/>
    <p:sldId id="319" r:id="rId76"/>
    <p:sldId id="320" r:id="rId77"/>
    <p:sldId id="321" r:id="rId78"/>
    <p:sldId id="322" r:id="rId79"/>
    <p:sldId id="407" r:id="rId80"/>
    <p:sldId id="408" r:id="rId81"/>
    <p:sldId id="328" r:id="rId82"/>
    <p:sldId id="329" r:id="rId83"/>
    <p:sldId id="330" r:id="rId84"/>
    <p:sldId id="331" r:id="rId85"/>
    <p:sldId id="332" r:id="rId86"/>
    <p:sldId id="333" r:id="rId87"/>
    <p:sldId id="334" r:id="rId88"/>
    <p:sldId id="339" r:id="rId89"/>
    <p:sldId id="340" r:id="rId90"/>
    <p:sldId id="341" r:id="rId91"/>
    <p:sldId id="335" r:id="rId92"/>
    <p:sldId id="405" r:id="rId93"/>
    <p:sldId id="403" r:id="rId94"/>
    <p:sldId id="336" r:id="rId95"/>
    <p:sldId id="337" r:id="rId96"/>
    <p:sldId id="338" r:id="rId97"/>
    <p:sldId id="342" r:id="rId98"/>
    <p:sldId id="343" r:id="rId99"/>
    <p:sldId id="344" r:id="rId100"/>
    <p:sldId id="345" r:id="rId101"/>
    <p:sldId id="346" r:id="rId102"/>
    <p:sldId id="347" r:id="rId103"/>
    <p:sldId id="348" r:id="rId104"/>
    <p:sldId id="349" r:id="rId105"/>
    <p:sldId id="350" r:id="rId106"/>
    <p:sldId id="351" r:id="rId107"/>
    <p:sldId id="411" r:id="rId108"/>
    <p:sldId id="413" r:id="rId109"/>
    <p:sldId id="414" r:id="rId110"/>
    <p:sldId id="412" r:id="rId111"/>
    <p:sldId id="425" r:id="rId112"/>
    <p:sldId id="415" r:id="rId113"/>
    <p:sldId id="416" r:id="rId114"/>
    <p:sldId id="417" r:id="rId115"/>
    <p:sldId id="418" r:id="rId116"/>
    <p:sldId id="419" r:id="rId117"/>
    <p:sldId id="420" r:id="rId118"/>
    <p:sldId id="421" r:id="rId119"/>
    <p:sldId id="422" r:id="rId120"/>
    <p:sldId id="423" r:id="rId121"/>
    <p:sldId id="424" r:id="rId122"/>
    <p:sldId id="352" r:id="rId123"/>
    <p:sldId id="353" r:id="rId124"/>
    <p:sldId id="354" r:id="rId125"/>
    <p:sldId id="355" r:id="rId126"/>
    <p:sldId id="356" r:id="rId127"/>
    <p:sldId id="357" r:id="rId128"/>
    <p:sldId id="358" r:id="rId129"/>
    <p:sldId id="359" r:id="rId130"/>
    <p:sldId id="360" r:id="rId131"/>
    <p:sldId id="361" r:id="rId132"/>
    <p:sldId id="362" r:id="rId133"/>
    <p:sldId id="363" r:id="rId134"/>
    <p:sldId id="364" r:id="rId135"/>
    <p:sldId id="426" r:id="rId136"/>
    <p:sldId id="366" r:id="rId137"/>
    <p:sldId id="430" r:id="rId138"/>
    <p:sldId id="431" r:id="rId139"/>
    <p:sldId id="428" r:id="rId140"/>
    <p:sldId id="436" r:id="rId141"/>
    <p:sldId id="437" r:id="rId142"/>
    <p:sldId id="427" r:id="rId143"/>
    <p:sldId id="429" r:id="rId144"/>
    <p:sldId id="433" r:id="rId145"/>
    <p:sldId id="432" r:id="rId146"/>
    <p:sldId id="435" r:id="rId147"/>
    <p:sldId id="438" r:id="rId148"/>
    <p:sldId id="439" r:id="rId149"/>
    <p:sldId id="368" r:id="rId150"/>
    <p:sldId id="369" r:id="rId151"/>
    <p:sldId id="370" r:id="rId152"/>
    <p:sldId id="371" r:id="rId153"/>
    <p:sldId id="372" r:id="rId154"/>
    <p:sldId id="373" r:id="rId155"/>
    <p:sldId id="374" r:id="rId156"/>
    <p:sldId id="381" r:id="rId157"/>
    <p:sldId id="382" r:id="rId158"/>
    <p:sldId id="383" r:id="rId159"/>
    <p:sldId id="384" r:id="rId160"/>
    <p:sldId id="440" r:id="rId161"/>
    <p:sldId id="441" r:id="rId162"/>
    <p:sldId id="442" r:id="rId163"/>
    <p:sldId id="385" r:id="rId164"/>
    <p:sldId id="386" r:id="rId165"/>
    <p:sldId id="387" r:id="rId166"/>
    <p:sldId id="388" r:id="rId167"/>
    <p:sldId id="375" r:id="rId168"/>
    <p:sldId id="398" r:id="rId169"/>
    <p:sldId id="397" r:id="rId170"/>
    <p:sldId id="444" r:id="rId171"/>
    <p:sldId id="399" r:id="rId172"/>
    <p:sldId id="400" r:id="rId173"/>
    <p:sldId id="401" r:id="rId174"/>
    <p:sldId id="402" r:id="rId175"/>
    <p:sldId id="380" r:id="rId176"/>
    <p:sldId id="376" r:id="rId177"/>
    <p:sldId id="377" r:id="rId178"/>
    <p:sldId id="378" r:id="rId179"/>
    <p:sldId id="389" r:id="rId180"/>
    <p:sldId id="396" r:id="rId181"/>
    <p:sldId id="390" r:id="rId182"/>
    <p:sldId id="391" r:id="rId183"/>
    <p:sldId id="392" r:id="rId184"/>
    <p:sldId id="443" r:id="rId185"/>
    <p:sldId id="445" r:id="rId186"/>
    <p:sldId id="449" r:id="rId187"/>
    <p:sldId id="446" r:id="rId188"/>
    <p:sldId id="448" r:id="rId189"/>
    <p:sldId id="447" r:id="rId190"/>
    <p:sldId id="452" r:id="rId191"/>
    <p:sldId id="451" r:id="rId192"/>
    <p:sldId id="450" r:id="rId193"/>
    <p:sldId id="455" r:id="rId194"/>
    <p:sldId id="453" r:id="rId195"/>
    <p:sldId id="457" r:id="rId196"/>
    <p:sldId id="456" r:id="rId197"/>
    <p:sldId id="454" r:id="rId198"/>
    <p:sldId id="462" r:id="rId199"/>
    <p:sldId id="461" r:id="rId200"/>
    <p:sldId id="464" r:id="rId201"/>
    <p:sldId id="463" r:id="rId202"/>
    <p:sldId id="460" r:id="rId203"/>
    <p:sldId id="459" r:id="rId204"/>
    <p:sldId id="458" r:id="rId205"/>
    <p:sldId id="465" r:id="rId206"/>
    <p:sldId id="466" r:id="rId207"/>
    <p:sldId id="468" r:id="rId208"/>
    <p:sldId id="472" r:id="rId209"/>
    <p:sldId id="476" r:id="rId210"/>
    <p:sldId id="471" r:id="rId211"/>
    <p:sldId id="470" r:id="rId212"/>
    <p:sldId id="469" r:id="rId213"/>
    <p:sldId id="475" r:id="rId214"/>
    <p:sldId id="474" r:id="rId215"/>
    <p:sldId id="478" r:id="rId216"/>
    <p:sldId id="477" r:id="rId217"/>
    <p:sldId id="473" r:id="rId218"/>
    <p:sldId id="467" r:id="rId219"/>
    <p:sldId id="480" r:id="rId220"/>
    <p:sldId id="479" r:id="rId221"/>
  </p:sldIdLst>
  <p:sldSz cx="9144000" cy="6858000" type="screen4x3"/>
  <p:notesSz cx="6858000" cy="91440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FF00"/>
    <a:srgbClr val="09C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B1DAAD-404D-45D6-86A8-699842BC6A11}" v="3" dt="2021-07-26T18:27:01.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p:cViewPr varScale="1">
        <p:scale>
          <a:sx n="72" d="100"/>
          <a:sy n="72" d="100"/>
        </p:scale>
        <p:origin x="134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6/11/relationships/changesInfo" Target="changesInfos/changesInfo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microsoft.com/office/2015/10/relationships/revisionInfo" Target="revisionInfo.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presProps" Target="pres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viewProps" Target="view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MACHADO DA SILVA SANTANA" userId="S::17734069738@cefet-rj.br::ec08ac83-4494-487d-99db-239173821314" providerId="AD" clId="Web-{5BB1DAAD-404D-45D6-86A8-699842BC6A11}"/>
    <pc:docChg chg="modSld">
      <pc:chgData name="LUCAS MACHADO DA SILVA SANTANA" userId="S::17734069738@cefet-rj.br::ec08ac83-4494-487d-99db-239173821314" providerId="AD" clId="Web-{5BB1DAAD-404D-45D6-86A8-699842BC6A11}" dt="2021-07-26T18:27:01.093" v="2"/>
      <pc:docMkLst>
        <pc:docMk/>
      </pc:docMkLst>
      <pc:sldChg chg="addSp delSp">
        <pc:chgData name="LUCAS MACHADO DA SILVA SANTANA" userId="S::17734069738@cefet-rj.br::ec08ac83-4494-487d-99db-239173821314" providerId="AD" clId="Web-{5BB1DAAD-404D-45D6-86A8-699842BC6A11}" dt="2021-07-26T18:27:01.093" v="2"/>
        <pc:sldMkLst>
          <pc:docMk/>
          <pc:sldMk cId="0" sldId="286"/>
        </pc:sldMkLst>
        <pc:picChg chg="add del">
          <ac:chgData name="LUCAS MACHADO DA SILVA SANTANA" userId="S::17734069738@cefet-rj.br::ec08ac83-4494-487d-99db-239173821314" providerId="AD" clId="Web-{5BB1DAAD-404D-45D6-86A8-699842BC6A11}" dt="2021-07-26T18:27:01.093" v="2"/>
          <ac:picMkLst>
            <pc:docMk/>
            <pc:sldMk cId="0" sldId="286"/>
            <ac:picMk id="33796" creationId="{25898782-73C4-4835-8500-6B7FC73EBAC5}"/>
          </ac:picMkLst>
        </pc:picChg>
      </pc:sldChg>
      <pc:sldChg chg="modSp">
        <pc:chgData name="LUCAS MACHADO DA SILVA SANTANA" userId="S::17734069738@cefet-rj.br::ec08ac83-4494-487d-99db-239173821314" providerId="AD" clId="Web-{5BB1DAAD-404D-45D6-86A8-699842BC6A11}" dt="2021-07-26T18:26:21.702" v="0" actId="1076"/>
        <pc:sldMkLst>
          <pc:docMk/>
          <pc:sldMk cId="0" sldId="287"/>
        </pc:sldMkLst>
        <pc:picChg chg="mod">
          <ac:chgData name="LUCAS MACHADO DA SILVA SANTANA" userId="S::17734069738@cefet-rj.br::ec08ac83-4494-487d-99db-239173821314" providerId="AD" clId="Web-{5BB1DAAD-404D-45D6-86A8-699842BC6A11}" dt="2021-07-26T18:26:21.702" v="0" actId="1076"/>
          <ac:picMkLst>
            <pc:docMk/>
            <pc:sldMk cId="0" sldId="287"/>
            <ac:picMk id="34820" creationId="{358EFDB1-7DC3-42E0-9D50-0F8B2C1ECD4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7DF243C-C53F-4FDF-BA87-4E957FA896C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pt-BR"/>
          </a:p>
        </p:txBody>
      </p:sp>
      <p:sp>
        <p:nvSpPr>
          <p:cNvPr id="12291" name="Rectangle 3">
            <a:extLst>
              <a:ext uri="{FF2B5EF4-FFF2-40B4-BE49-F238E27FC236}">
                <a16:creationId xmlns:a16="http://schemas.microsoft.com/office/drawing/2014/main" id="{32ACD5DE-C7EB-4C49-8C1D-6957912E2BC2}"/>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pt-BR"/>
          </a:p>
        </p:txBody>
      </p:sp>
      <p:sp>
        <p:nvSpPr>
          <p:cNvPr id="2052" name="Rectangle 4">
            <a:extLst>
              <a:ext uri="{FF2B5EF4-FFF2-40B4-BE49-F238E27FC236}">
                <a16:creationId xmlns:a16="http://schemas.microsoft.com/office/drawing/2014/main" id="{A7C489F9-C42A-4619-9A41-3E6109A6C95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Rectangle 5">
            <a:extLst>
              <a:ext uri="{FF2B5EF4-FFF2-40B4-BE49-F238E27FC236}">
                <a16:creationId xmlns:a16="http://schemas.microsoft.com/office/drawing/2014/main" id="{74C6B6CD-9D9F-4B7A-9388-3E78E39E06A5}"/>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12294" name="Rectangle 6">
            <a:extLst>
              <a:ext uri="{FF2B5EF4-FFF2-40B4-BE49-F238E27FC236}">
                <a16:creationId xmlns:a16="http://schemas.microsoft.com/office/drawing/2014/main" id="{D6B23CAB-B715-4C0C-ACAE-15C16C399041}"/>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pt-BR"/>
          </a:p>
        </p:txBody>
      </p:sp>
      <p:sp>
        <p:nvSpPr>
          <p:cNvPr id="12295" name="Rectangle 7">
            <a:extLst>
              <a:ext uri="{FF2B5EF4-FFF2-40B4-BE49-F238E27FC236}">
                <a16:creationId xmlns:a16="http://schemas.microsoft.com/office/drawing/2014/main" id="{E37C9695-DBC2-406E-A1EA-C3A22EC1D11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D09AD72-E170-4674-98A3-E366FE6B5364}" type="slidenum">
              <a:rPr lang="pt-BR" altLang="pt-BR"/>
              <a:pPr>
                <a:defRPr/>
              </a:pPr>
              <a:t>‹nº›</a:t>
            </a:fld>
            <a:endParaRPr lang="pt-BR" altLang="pt-BR"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4">
            <a:extLst>
              <a:ext uri="{FF2B5EF4-FFF2-40B4-BE49-F238E27FC236}">
                <a16:creationId xmlns:a16="http://schemas.microsoft.com/office/drawing/2014/main" id="{944D0318-AB20-4F60-90D7-CB67D74B23DB}"/>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8453356B-8C71-45BE-BCA1-08AE0084D9E3}"/>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6" name="Rectangle 6">
            <a:extLst>
              <a:ext uri="{FF2B5EF4-FFF2-40B4-BE49-F238E27FC236}">
                <a16:creationId xmlns:a16="http://schemas.microsoft.com/office/drawing/2014/main" id="{0C6881A9-830A-4446-A39C-C899470EDF7B}"/>
              </a:ext>
            </a:extLst>
          </p:cNvPr>
          <p:cNvSpPr>
            <a:spLocks noGrp="1" noChangeArrowheads="1"/>
          </p:cNvSpPr>
          <p:nvPr>
            <p:ph type="sldNum" sz="quarter" idx="12"/>
          </p:nvPr>
        </p:nvSpPr>
        <p:spPr>
          <a:ln/>
        </p:spPr>
        <p:txBody>
          <a:bodyPr/>
          <a:lstStyle>
            <a:lvl1pPr>
              <a:defRPr/>
            </a:lvl1pPr>
          </a:lstStyle>
          <a:p>
            <a:pPr>
              <a:defRPr/>
            </a:pPr>
            <a:fld id="{FBD7B5BE-713C-421D-BF1D-22ECCF0B4460}" type="slidenum">
              <a:rPr lang="pt-BR" altLang="pt-BR"/>
              <a:pPr>
                <a:defRPr/>
              </a:pPr>
              <a:t>‹nº›</a:t>
            </a:fld>
            <a:endParaRPr lang="pt-BR" altLang="pt-BR" dirty="0"/>
          </a:p>
        </p:txBody>
      </p:sp>
    </p:spTree>
    <p:extLst>
      <p:ext uri="{BB962C8B-B14F-4D97-AF65-F5344CB8AC3E}">
        <p14:creationId xmlns:p14="http://schemas.microsoft.com/office/powerpoint/2010/main" val="2740090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647F8EA0-3382-4ECF-A3BE-46D9B1ABC06D}"/>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224DEC3F-A626-4FAE-A887-A1010FEE14C5}"/>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6" name="Rectangle 6">
            <a:extLst>
              <a:ext uri="{FF2B5EF4-FFF2-40B4-BE49-F238E27FC236}">
                <a16:creationId xmlns:a16="http://schemas.microsoft.com/office/drawing/2014/main" id="{4E9DE8E1-2DF9-4F98-89ED-1D2BAD9EB457}"/>
              </a:ext>
            </a:extLst>
          </p:cNvPr>
          <p:cNvSpPr>
            <a:spLocks noGrp="1" noChangeArrowheads="1"/>
          </p:cNvSpPr>
          <p:nvPr>
            <p:ph type="sldNum" sz="quarter" idx="12"/>
          </p:nvPr>
        </p:nvSpPr>
        <p:spPr>
          <a:ln/>
        </p:spPr>
        <p:txBody>
          <a:bodyPr/>
          <a:lstStyle>
            <a:lvl1pPr>
              <a:defRPr/>
            </a:lvl1pPr>
          </a:lstStyle>
          <a:p>
            <a:pPr>
              <a:defRPr/>
            </a:pPr>
            <a:fld id="{D329D512-4A4F-4DC0-BDF4-0486E7F0B8DF}" type="slidenum">
              <a:rPr lang="pt-BR" altLang="pt-BR"/>
              <a:pPr>
                <a:defRPr/>
              </a:pPr>
              <a:t>‹nº›</a:t>
            </a:fld>
            <a:endParaRPr lang="pt-BR" altLang="pt-BR" dirty="0"/>
          </a:p>
        </p:txBody>
      </p:sp>
    </p:spTree>
    <p:extLst>
      <p:ext uri="{BB962C8B-B14F-4D97-AF65-F5344CB8AC3E}">
        <p14:creationId xmlns:p14="http://schemas.microsoft.com/office/powerpoint/2010/main" val="244191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8AC2E707-B8C6-401E-A5C7-A372190B5852}"/>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0F32F46A-EE05-40B0-BA4A-5D9370D6913F}"/>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6" name="Rectangle 6">
            <a:extLst>
              <a:ext uri="{FF2B5EF4-FFF2-40B4-BE49-F238E27FC236}">
                <a16:creationId xmlns:a16="http://schemas.microsoft.com/office/drawing/2014/main" id="{4A89E4A7-20EF-47F0-8172-956E1CE1B2EE}"/>
              </a:ext>
            </a:extLst>
          </p:cNvPr>
          <p:cNvSpPr>
            <a:spLocks noGrp="1" noChangeArrowheads="1"/>
          </p:cNvSpPr>
          <p:nvPr>
            <p:ph type="sldNum" sz="quarter" idx="12"/>
          </p:nvPr>
        </p:nvSpPr>
        <p:spPr>
          <a:ln/>
        </p:spPr>
        <p:txBody>
          <a:bodyPr/>
          <a:lstStyle>
            <a:lvl1pPr>
              <a:defRPr/>
            </a:lvl1pPr>
          </a:lstStyle>
          <a:p>
            <a:pPr>
              <a:defRPr/>
            </a:pPr>
            <a:fld id="{F981D105-9787-4D53-ABBB-0F5CBA5F71F6}" type="slidenum">
              <a:rPr lang="pt-BR" altLang="pt-BR"/>
              <a:pPr>
                <a:defRPr/>
              </a:pPr>
              <a:t>‹nº›</a:t>
            </a:fld>
            <a:endParaRPr lang="pt-BR" altLang="pt-BR" dirty="0"/>
          </a:p>
        </p:txBody>
      </p:sp>
    </p:spTree>
    <p:extLst>
      <p:ext uri="{BB962C8B-B14F-4D97-AF65-F5344CB8AC3E}">
        <p14:creationId xmlns:p14="http://schemas.microsoft.com/office/powerpoint/2010/main" val="2866644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B9AF8481-51DB-442C-8343-D78BF9757F6A}"/>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BBD4C238-67D0-4DE7-85E7-85B3E12566D3}"/>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6" name="Rectangle 6">
            <a:extLst>
              <a:ext uri="{FF2B5EF4-FFF2-40B4-BE49-F238E27FC236}">
                <a16:creationId xmlns:a16="http://schemas.microsoft.com/office/drawing/2014/main" id="{7C76F8E1-F48C-4692-B1B6-DCA2813275E2}"/>
              </a:ext>
            </a:extLst>
          </p:cNvPr>
          <p:cNvSpPr>
            <a:spLocks noGrp="1" noChangeArrowheads="1"/>
          </p:cNvSpPr>
          <p:nvPr>
            <p:ph type="sldNum" sz="quarter" idx="12"/>
          </p:nvPr>
        </p:nvSpPr>
        <p:spPr>
          <a:ln/>
        </p:spPr>
        <p:txBody>
          <a:bodyPr/>
          <a:lstStyle>
            <a:lvl1pPr>
              <a:defRPr/>
            </a:lvl1pPr>
          </a:lstStyle>
          <a:p>
            <a:pPr>
              <a:defRPr/>
            </a:pPr>
            <a:fld id="{6AF45C78-9929-4003-B271-D3EC46ACE9FD}" type="slidenum">
              <a:rPr lang="pt-BR" altLang="pt-BR"/>
              <a:pPr>
                <a:defRPr/>
              </a:pPr>
              <a:t>‹nº›</a:t>
            </a:fld>
            <a:endParaRPr lang="pt-BR" altLang="pt-BR" dirty="0"/>
          </a:p>
        </p:txBody>
      </p:sp>
    </p:spTree>
    <p:extLst>
      <p:ext uri="{BB962C8B-B14F-4D97-AF65-F5344CB8AC3E}">
        <p14:creationId xmlns:p14="http://schemas.microsoft.com/office/powerpoint/2010/main" val="1926247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Rectangle 4">
            <a:extLst>
              <a:ext uri="{FF2B5EF4-FFF2-40B4-BE49-F238E27FC236}">
                <a16:creationId xmlns:a16="http://schemas.microsoft.com/office/drawing/2014/main" id="{E62FFC04-2B1F-47AE-B845-1A2CB8B5AD49}"/>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500F27AD-3698-44EA-9827-BD7776EC8D25}"/>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6" name="Rectangle 6">
            <a:extLst>
              <a:ext uri="{FF2B5EF4-FFF2-40B4-BE49-F238E27FC236}">
                <a16:creationId xmlns:a16="http://schemas.microsoft.com/office/drawing/2014/main" id="{D4647A15-12B0-46C8-BC45-2BCE42DD97FD}"/>
              </a:ext>
            </a:extLst>
          </p:cNvPr>
          <p:cNvSpPr>
            <a:spLocks noGrp="1" noChangeArrowheads="1"/>
          </p:cNvSpPr>
          <p:nvPr>
            <p:ph type="sldNum" sz="quarter" idx="12"/>
          </p:nvPr>
        </p:nvSpPr>
        <p:spPr>
          <a:ln/>
        </p:spPr>
        <p:txBody>
          <a:bodyPr/>
          <a:lstStyle>
            <a:lvl1pPr>
              <a:defRPr/>
            </a:lvl1pPr>
          </a:lstStyle>
          <a:p>
            <a:pPr>
              <a:defRPr/>
            </a:pPr>
            <a:fld id="{01C56CAA-AA41-4492-86F8-98D636AEFD04}" type="slidenum">
              <a:rPr lang="pt-BR" altLang="pt-BR"/>
              <a:pPr>
                <a:defRPr/>
              </a:pPr>
              <a:t>‹nº›</a:t>
            </a:fld>
            <a:endParaRPr lang="pt-BR" altLang="pt-BR" dirty="0"/>
          </a:p>
        </p:txBody>
      </p:sp>
    </p:spTree>
    <p:extLst>
      <p:ext uri="{BB962C8B-B14F-4D97-AF65-F5344CB8AC3E}">
        <p14:creationId xmlns:p14="http://schemas.microsoft.com/office/powerpoint/2010/main" val="262246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4">
            <a:extLst>
              <a:ext uri="{FF2B5EF4-FFF2-40B4-BE49-F238E27FC236}">
                <a16:creationId xmlns:a16="http://schemas.microsoft.com/office/drawing/2014/main" id="{AB7D8927-13C5-4932-92E2-ADEA43479363}"/>
              </a:ext>
            </a:extLst>
          </p:cNvPr>
          <p:cNvSpPr>
            <a:spLocks noGrp="1" noChangeArrowheads="1"/>
          </p:cNvSpPr>
          <p:nvPr>
            <p:ph type="dt" sz="half" idx="10"/>
          </p:nvPr>
        </p:nvSpPr>
        <p:spPr>
          <a:ln/>
        </p:spPr>
        <p:txBody>
          <a:bodyPr/>
          <a:lstStyle>
            <a:lvl1pPr>
              <a:defRPr/>
            </a:lvl1pPr>
          </a:lstStyle>
          <a:p>
            <a:pPr>
              <a:defRPr/>
            </a:pPr>
            <a:endParaRPr lang="pt-BR"/>
          </a:p>
        </p:txBody>
      </p:sp>
      <p:sp>
        <p:nvSpPr>
          <p:cNvPr id="6" name="Rectangle 5">
            <a:extLst>
              <a:ext uri="{FF2B5EF4-FFF2-40B4-BE49-F238E27FC236}">
                <a16:creationId xmlns:a16="http://schemas.microsoft.com/office/drawing/2014/main" id="{B12C0A7A-BD16-4370-A4D4-8BE4C2DBCD2A}"/>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7" name="Rectangle 6">
            <a:extLst>
              <a:ext uri="{FF2B5EF4-FFF2-40B4-BE49-F238E27FC236}">
                <a16:creationId xmlns:a16="http://schemas.microsoft.com/office/drawing/2014/main" id="{7066E9D0-BA6E-4939-9E17-B6A756AE0E9E}"/>
              </a:ext>
            </a:extLst>
          </p:cNvPr>
          <p:cNvSpPr>
            <a:spLocks noGrp="1" noChangeArrowheads="1"/>
          </p:cNvSpPr>
          <p:nvPr>
            <p:ph type="sldNum" sz="quarter" idx="12"/>
          </p:nvPr>
        </p:nvSpPr>
        <p:spPr>
          <a:ln/>
        </p:spPr>
        <p:txBody>
          <a:bodyPr/>
          <a:lstStyle>
            <a:lvl1pPr>
              <a:defRPr/>
            </a:lvl1pPr>
          </a:lstStyle>
          <a:p>
            <a:pPr>
              <a:defRPr/>
            </a:pPr>
            <a:fld id="{42E2C2C7-22B2-40F1-849F-3ED3F379CF30}" type="slidenum">
              <a:rPr lang="pt-BR" altLang="pt-BR"/>
              <a:pPr>
                <a:defRPr/>
              </a:pPr>
              <a:t>‹nº›</a:t>
            </a:fld>
            <a:endParaRPr lang="pt-BR" altLang="pt-BR" dirty="0"/>
          </a:p>
        </p:txBody>
      </p:sp>
    </p:spTree>
    <p:extLst>
      <p:ext uri="{BB962C8B-B14F-4D97-AF65-F5344CB8AC3E}">
        <p14:creationId xmlns:p14="http://schemas.microsoft.com/office/powerpoint/2010/main" val="2970630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a:extLst>
              <a:ext uri="{FF2B5EF4-FFF2-40B4-BE49-F238E27FC236}">
                <a16:creationId xmlns:a16="http://schemas.microsoft.com/office/drawing/2014/main" id="{ED590741-8F65-442F-AB60-A9264B956B26}"/>
              </a:ext>
            </a:extLst>
          </p:cNvPr>
          <p:cNvSpPr>
            <a:spLocks noGrp="1" noChangeArrowheads="1"/>
          </p:cNvSpPr>
          <p:nvPr>
            <p:ph type="dt" sz="half" idx="10"/>
          </p:nvPr>
        </p:nvSpPr>
        <p:spPr>
          <a:ln/>
        </p:spPr>
        <p:txBody>
          <a:bodyPr/>
          <a:lstStyle>
            <a:lvl1pPr>
              <a:defRPr/>
            </a:lvl1pPr>
          </a:lstStyle>
          <a:p>
            <a:pPr>
              <a:defRPr/>
            </a:pPr>
            <a:endParaRPr lang="pt-BR"/>
          </a:p>
        </p:txBody>
      </p:sp>
      <p:sp>
        <p:nvSpPr>
          <p:cNvPr id="8" name="Rectangle 5">
            <a:extLst>
              <a:ext uri="{FF2B5EF4-FFF2-40B4-BE49-F238E27FC236}">
                <a16:creationId xmlns:a16="http://schemas.microsoft.com/office/drawing/2014/main" id="{22EFF5F6-F4C9-46A9-9031-A4E9E3195F5C}"/>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9" name="Rectangle 6">
            <a:extLst>
              <a:ext uri="{FF2B5EF4-FFF2-40B4-BE49-F238E27FC236}">
                <a16:creationId xmlns:a16="http://schemas.microsoft.com/office/drawing/2014/main" id="{7947FD01-87F6-4A25-8659-EE8F8E3FA4C8}"/>
              </a:ext>
            </a:extLst>
          </p:cNvPr>
          <p:cNvSpPr>
            <a:spLocks noGrp="1" noChangeArrowheads="1"/>
          </p:cNvSpPr>
          <p:nvPr>
            <p:ph type="sldNum" sz="quarter" idx="12"/>
          </p:nvPr>
        </p:nvSpPr>
        <p:spPr>
          <a:ln/>
        </p:spPr>
        <p:txBody>
          <a:bodyPr/>
          <a:lstStyle>
            <a:lvl1pPr>
              <a:defRPr/>
            </a:lvl1pPr>
          </a:lstStyle>
          <a:p>
            <a:pPr>
              <a:defRPr/>
            </a:pPr>
            <a:fld id="{0C04EC0D-480F-4E11-8AE8-3CABB8D2B1A8}" type="slidenum">
              <a:rPr lang="pt-BR" altLang="pt-BR"/>
              <a:pPr>
                <a:defRPr/>
              </a:pPr>
              <a:t>‹nº›</a:t>
            </a:fld>
            <a:endParaRPr lang="pt-BR" altLang="pt-BR" dirty="0"/>
          </a:p>
        </p:txBody>
      </p:sp>
    </p:spTree>
    <p:extLst>
      <p:ext uri="{BB962C8B-B14F-4D97-AF65-F5344CB8AC3E}">
        <p14:creationId xmlns:p14="http://schemas.microsoft.com/office/powerpoint/2010/main" val="2683567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4">
            <a:extLst>
              <a:ext uri="{FF2B5EF4-FFF2-40B4-BE49-F238E27FC236}">
                <a16:creationId xmlns:a16="http://schemas.microsoft.com/office/drawing/2014/main" id="{6C725F7F-B128-462B-92D3-DE4D9E755F3A}"/>
              </a:ext>
            </a:extLst>
          </p:cNvPr>
          <p:cNvSpPr>
            <a:spLocks noGrp="1" noChangeArrowheads="1"/>
          </p:cNvSpPr>
          <p:nvPr>
            <p:ph type="dt" sz="half" idx="10"/>
          </p:nvPr>
        </p:nvSpPr>
        <p:spPr>
          <a:ln/>
        </p:spPr>
        <p:txBody>
          <a:bodyPr/>
          <a:lstStyle>
            <a:lvl1pPr>
              <a:defRPr/>
            </a:lvl1pPr>
          </a:lstStyle>
          <a:p>
            <a:pPr>
              <a:defRPr/>
            </a:pPr>
            <a:endParaRPr lang="pt-BR"/>
          </a:p>
        </p:txBody>
      </p:sp>
      <p:sp>
        <p:nvSpPr>
          <p:cNvPr id="4" name="Rectangle 5">
            <a:extLst>
              <a:ext uri="{FF2B5EF4-FFF2-40B4-BE49-F238E27FC236}">
                <a16:creationId xmlns:a16="http://schemas.microsoft.com/office/drawing/2014/main" id="{2BE7D89A-6AD3-492C-9FD6-EABCE5F19EA8}"/>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5" name="Rectangle 6">
            <a:extLst>
              <a:ext uri="{FF2B5EF4-FFF2-40B4-BE49-F238E27FC236}">
                <a16:creationId xmlns:a16="http://schemas.microsoft.com/office/drawing/2014/main" id="{791FC460-2910-490C-AE8B-4E9E572049D7}"/>
              </a:ext>
            </a:extLst>
          </p:cNvPr>
          <p:cNvSpPr>
            <a:spLocks noGrp="1" noChangeArrowheads="1"/>
          </p:cNvSpPr>
          <p:nvPr>
            <p:ph type="sldNum" sz="quarter" idx="12"/>
          </p:nvPr>
        </p:nvSpPr>
        <p:spPr>
          <a:ln/>
        </p:spPr>
        <p:txBody>
          <a:bodyPr/>
          <a:lstStyle>
            <a:lvl1pPr>
              <a:defRPr/>
            </a:lvl1pPr>
          </a:lstStyle>
          <a:p>
            <a:pPr>
              <a:defRPr/>
            </a:pPr>
            <a:fld id="{7A4E0AB1-9F65-4879-A5BB-1EFAB79BE41F}" type="slidenum">
              <a:rPr lang="pt-BR" altLang="pt-BR"/>
              <a:pPr>
                <a:defRPr/>
              </a:pPr>
              <a:t>‹nº›</a:t>
            </a:fld>
            <a:endParaRPr lang="pt-BR" altLang="pt-BR" dirty="0"/>
          </a:p>
        </p:txBody>
      </p:sp>
    </p:spTree>
    <p:extLst>
      <p:ext uri="{BB962C8B-B14F-4D97-AF65-F5344CB8AC3E}">
        <p14:creationId xmlns:p14="http://schemas.microsoft.com/office/powerpoint/2010/main" val="271887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22BEBE6-DE8F-4FB2-A491-39E84CB108E0}"/>
              </a:ext>
            </a:extLst>
          </p:cNvPr>
          <p:cNvSpPr>
            <a:spLocks noGrp="1" noChangeArrowheads="1"/>
          </p:cNvSpPr>
          <p:nvPr>
            <p:ph type="dt" sz="half" idx="10"/>
          </p:nvPr>
        </p:nvSpPr>
        <p:spPr>
          <a:ln/>
        </p:spPr>
        <p:txBody>
          <a:bodyPr/>
          <a:lstStyle>
            <a:lvl1pPr>
              <a:defRPr/>
            </a:lvl1pPr>
          </a:lstStyle>
          <a:p>
            <a:pPr>
              <a:defRPr/>
            </a:pPr>
            <a:endParaRPr lang="pt-BR"/>
          </a:p>
        </p:txBody>
      </p:sp>
      <p:sp>
        <p:nvSpPr>
          <p:cNvPr id="3" name="Rectangle 5">
            <a:extLst>
              <a:ext uri="{FF2B5EF4-FFF2-40B4-BE49-F238E27FC236}">
                <a16:creationId xmlns:a16="http://schemas.microsoft.com/office/drawing/2014/main" id="{D8BC806D-EBCB-483D-AB36-893DF2C139FC}"/>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4" name="Rectangle 6">
            <a:extLst>
              <a:ext uri="{FF2B5EF4-FFF2-40B4-BE49-F238E27FC236}">
                <a16:creationId xmlns:a16="http://schemas.microsoft.com/office/drawing/2014/main" id="{56C65815-6C99-4DDD-A8E3-FEA7FED1F192}"/>
              </a:ext>
            </a:extLst>
          </p:cNvPr>
          <p:cNvSpPr>
            <a:spLocks noGrp="1" noChangeArrowheads="1"/>
          </p:cNvSpPr>
          <p:nvPr>
            <p:ph type="sldNum" sz="quarter" idx="12"/>
          </p:nvPr>
        </p:nvSpPr>
        <p:spPr>
          <a:ln/>
        </p:spPr>
        <p:txBody>
          <a:bodyPr/>
          <a:lstStyle>
            <a:lvl1pPr>
              <a:defRPr/>
            </a:lvl1pPr>
          </a:lstStyle>
          <a:p>
            <a:pPr>
              <a:defRPr/>
            </a:pPr>
            <a:fld id="{B8E46BF4-15BC-458A-941A-DFDEC8D1EB02}" type="slidenum">
              <a:rPr lang="pt-BR" altLang="pt-BR"/>
              <a:pPr>
                <a:defRPr/>
              </a:pPr>
              <a:t>‹nº›</a:t>
            </a:fld>
            <a:endParaRPr lang="pt-BR" altLang="pt-BR" dirty="0"/>
          </a:p>
        </p:txBody>
      </p:sp>
    </p:spTree>
    <p:extLst>
      <p:ext uri="{BB962C8B-B14F-4D97-AF65-F5344CB8AC3E}">
        <p14:creationId xmlns:p14="http://schemas.microsoft.com/office/powerpoint/2010/main" val="259886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4">
            <a:extLst>
              <a:ext uri="{FF2B5EF4-FFF2-40B4-BE49-F238E27FC236}">
                <a16:creationId xmlns:a16="http://schemas.microsoft.com/office/drawing/2014/main" id="{777D0CA8-33A6-4A42-8F1C-070BCC216261}"/>
              </a:ext>
            </a:extLst>
          </p:cNvPr>
          <p:cNvSpPr>
            <a:spLocks noGrp="1" noChangeArrowheads="1"/>
          </p:cNvSpPr>
          <p:nvPr>
            <p:ph type="dt" sz="half" idx="10"/>
          </p:nvPr>
        </p:nvSpPr>
        <p:spPr>
          <a:ln/>
        </p:spPr>
        <p:txBody>
          <a:bodyPr/>
          <a:lstStyle>
            <a:lvl1pPr>
              <a:defRPr/>
            </a:lvl1pPr>
          </a:lstStyle>
          <a:p>
            <a:pPr>
              <a:defRPr/>
            </a:pPr>
            <a:endParaRPr lang="pt-BR"/>
          </a:p>
        </p:txBody>
      </p:sp>
      <p:sp>
        <p:nvSpPr>
          <p:cNvPr id="6" name="Rectangle 5">
            <a:extLst>
              <a:ext uri="{FF2B5EF4-FFF2-40B4-BE49-F238E27FC236}">
                <a16:creationId xmlns:a16="http://schemas.microsoft.com/office/drawing/2014/main" id="{CD6081E1-F6C9-4EFE-BBAF-C7E68BD45618}"/>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7" name="Rectangle 6">
            <a:extLst>
              <a:ext uri="{FF2B5EF4-FFF2-40B4-BE49-F238E27FC236}">
                <a16:creationId xmlns:a16="http://schemas.microsoft.com/office/drawing/2014/main" id="{A9BB444F-21A6-4432-85CB-C6A28F08AF2A}"/>
              </a:ext>
            </a:extLst>
          </p:cNvPr>
          <p:cNvSpPr>
            <a:spLocks noGrp="1" noChangeArrowheads="1"/>
          </p:cNvSpPr>
          <p:nvPr>
            <p:ph type="sldNum" sz="quarter" idx="12"/>
          </p:nvPr>
        </p:nvSpPr>
        <p:spPr>
          <a:ln/>
        </p:spPr>
        <p:txBody>
          <a:bodyPr/>
          <a:lstStyle>
            <a:lvl1pPr>
              <a:defRPr/>
            </a:lvl1pPr>
          </a:lstStyle>
          <a:p>
            <a:pPr>
              <a:defRPr/>
            </a:pPr>
            <a:fld id="{6B8F4985-E53D-4E7A-9518-C737AC2C2D9B}" type="slidenum">
              <a:rPr lang="pt-BR" altLang="pt-BR"/>
              <a:pPr>
                <a:defRPr/>
              </a:pPr>
              <a:t>‹nº›</a:t>
            </a:fld>
            <a:endParaRPr lang="pt-BR" altLang="pt-BR" dirty="0"/>
          </a:p>
        </p:txBody>
      </p:sp>
    </p:spTree>
    <p:extLst>
      <p:ext uri="{BB962C8B-B14F-4D97-AF65-F5344CB8AC3E}">
        <p14:creationId xmlns:p14="http://schemas.microsoft.com/office/powerpoint/2010/main" val="1452825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dirty="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4">
            <a:extLst>
              <a:ext uri="{FF2B5EF4-FFF2-40B4-BE49-F238E27FC236}">
                <a16:creationId xmlns:a16="http://schemas.microsoft.com/office/drawing/2014/main" id="{D388DD2E-3CFC-4379-9E5F-4D2DA2993C5F}"/>
              </a:ext>
            </a:extLst>
          </p:cNvPr>
          <p:cNvSpPr>
            <a:spLocks noGrp="1" noChangeArrowheads="1"/>
          </p:cNvSpPr>
          <p:nvPr>
            <p:ph type="dt" sz="half" idx="10"/>
          </p:nvPr>
        </p:nvSpPr>
        <p:spPr>
          <a:ln/>
        </p:spPr>
        <p:txBody>
          <a:bodyPr/>
          <a:lstStyle>
            <a:lvl1pPr>
              <a:defRPr/>
            </a:lvl1pPr>
          </a:lstStyle>
          <a:p>
            <a:pPr>
              <a:defRPr/>
            </a:pPr>
            <a:endParaRPr lang="pt-BR"/>
          </a:p>
        </p:txBody>
      </p:sp>
      <p:sp>
        <p:nvSpPr>
          <p:cNvPr id="6" name="Rectangle 5">
            <a:extLst>
              <a:ext uri="{FF2B5EF4-FFF2-40B4-BE49-F238E27FC236}">
                <a16:creationId xmlns:a16="http://schemas.microsoft.com/office/drawing/2014/main" id="{2DD32EFB-5ED6-4D4E-9892-23DD9E7A1AA3}"/>
              </a:ext>
            </a:extLst>
          </p:cNvPr>
          <p:cNvSpPr>
            <a:spLocks noGrp="1" noChangeArrowheads="1"/>
          </p:cNvSpPr>
          <p:nvPr>
            <p:ph type="ftr" sz="quarter" idx="11"/>
          </p:nvPr>
        </p:nvSpPr>
        <p:spPr>
          <a:ln/>
        </p:spPr>
        <p:txBody>
          <a:bodyPr/>
          <a:lstStyle>
            <a:lvl1pPr>
              <a:defRPr/>
            </a:lvl1pPr>
          </a:lstStyle>
          <a:p>
            <a:pPr>
              <a:defRPr/>
            </a:pPr>
            <a:r>
              <a:rPr lang="pt-BR"/>
              <a:t>CEFET-RJ UNED Maria da Graça</a:t>
            </a:r>
          </a:p>
        </p:txBody>
      </p:sp>
      <p:sp>
        <p:nvSpPr>
          <p:cNvPr id="7" name="Rectangle 6">
            <a:extLst>
              <a:ext uri="{FF2B5EF4-FFF2-40B4-BE49-F238E27FC236}">
                <a16:creationId xmlns:a16="http://schemas.microsoft.com/office/drawing/2014/main" id="{4947E484-7A91-4ED1-9B4B-2638C6880F35}"/>
              </a:ext>
            </a:extLst>
          </p:cNvPr>
          <p:cNvSpPr>
            <a:spLocks noGrp="1" noChangeArrowheads="1"/>
          </p:cNvSpPr>
          <p:nvPr>
            <p:ph type="sldNum" sz="quarter" idx="12"/>
          </p:nvPr>
        </p:nvSpPr>
        <p:spPr>
          <a:ln/>
        </p:spPr>
        <p:txBody>
          <a:bodyPr/>
          <a:lstStyle>
            <a:lvl1pPr>
              <a:defRPr/>
            </a:lvl1pPr>
          </a:lstStyle>
          <a:p>
            <a:pPr>
              <a:defRPr/>
            </a:pPr>
            <a:fld id="{DE90894E-7EC4-4070-841F-B17B93B2AEA9}" type="slidenum">
              <a:rPr lang="pt-BR" altLang="pt-BR"/>
              <a:pPr>
                <a:defRPr/>
              </a:pPr>
              <a:t>‹nº›</a:t>
            </a:fld>
            <a:endParaRPr lang="pt-BR" altLang="pt-BR" dirty="0"/>
          </a:p>
        </p:txBody>
      </p:sp>
    </p:spTree>
    <p:extLst>
      <p:ext uri="{BB962C8B-B14F-4D97-AF65-F5344CB8AC3E}">
        <p14:creationId xmlns:p14="http://schemas.microsoft.com/office/powerpoint/2010/main" val="3667012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8B26BA5-9254-4FA3-BE44-802884CBFEDD}"/>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Rectangle 3">
            <a:extLst>
              <a:ext uri="{FF2B5EF4-FFF2-40B4-BE49-F238E27FC236}">
                <a16:creationId xmlns:a16="http://schemas.microsoft.com/office/drawing/2014/main" id="{D00563DB-E381-4AF4-B22A-87259CBF1A9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1028" name="Rectangle 4">
            <a:extLst>
              <a:ext uri="{FF2B5EF4-FFF2-40B4-BE49-F238E27FC236}">
                <a16:creationId xmlns:a16="http://schemas.microsoft.com/office/drawing/2014/main" id="{A34A97C1-43DE-471D-9BD6-FFDDB5A0D33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pt-BR"/>
          </a:p>
        </p:txBody>
      </p:sp>
      <p:sp>
        <p:nvSpPr>
          <p:cNvPr id="1029" name="Rectangle 5">
            <a:extLst>
              <a:ext uri="{FF2B5EF4-FFF2-40B4-BE49-F238E27FC236}">
                <a16:creationId xmlns:a16="http://schemas.microsoft.com/office/drawing/2014/main" id="{26EB0569-9752-479B-BF14-4191B3D0A993}"/>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pt-BR"/>
              <a:t>CEFET-RJ UNED Maria da Graça</a:t>
            </a:r>
          </a:p>
        </p:txBody>
      </p:sp>
      <p:sp>
        <p:nvSpPr>
          <p:cNvPr id="1030" name="Rectangle 6">
            <a:extLst>
              <a:ext uri="{FF2B5EF4-FFF2-40B4-BE49-F238E27FC236}">
                <a16:creationId xmlns:a16="http://schemas.microsoft.com/office/drawing/2014/main" id="{7527EEE6-16ED-4D71-8E02-1B83C7CCC97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1A5B910C-661E-4047-89AC-AD12A585C6EB}" type="slidenum">
              <a:rPr lang="pt-BR" altLang="pt-BR"/>
              <a:pPr>
                <a:defRPr/>
              </a:pPr>
              <a:t>‹nº›</a:t>
            </a:fld>
            <a:endParaRPr lang="pt-BR" altLang="pt-B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3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6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6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8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 Id="rId4" Type="http://schemas.openxmlformats.org/officeDocument/2006/relationships/image" Target="../media/image224.png"/></Relationships>
</file>

<file path=ppt/slides/_rels/slide19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png"/><Relationship Id="rId1" Type="http://schemas.openxmlformats.org/officeDocument/2006/relationships/slideLayout" Target="../slideLayouts/slideLayout7.xml"/><Relationship Id="rId4" Type="http://schemas.openxmlformats.org/officeDocument/2006/relationships/image" Target="../media/image237.png"/></Relationships>
</file>

<file path=ppt/slides/_rels/slide204.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gi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Espaço Reservado para Rodapé 2">
            <a:extLst>
              <a:ext uri="{FF2B5EF4-FFF2-40B4-BE49-F238E27FC236}">
                <a16:creationId xmlns:a16="http://schemas.microsoft.com/office/drawing/2014/main" id="{DBAE820A-FAA8-4AA6-A1DE-BB11137D800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075" name="Espaço Reservado para Número de Slide 3">
            <a:extLst>
              <a:ext uri="{FF2B5EF4-FFF2-40B4-BE49-F238E27FC236}">
                <a16:creationId xmlns:a16="http://schemas.microsoft.com/office/drawing/2014/main" id="{64C7D85E-0370-4DAA-A27A-65BF348931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76057E2-6304-4F2F-9C48-791DCDDC7A9B}" type="slidenum">
              <a:rPr lang="pt-BR" altLang="pt-BR" sz="1400" smtClean="0"/>
              <a:pPr>
                <a:spcBef>
                  <a:spcPct val="0"/>
                </a:spcBef>
                <a:buFontTx/>
                <a:buNone/>
              </a:pPr>
              <a:t>1</a:t>
            </a:fld>
            <a:endParaRPr lang="pt-BR" altLang="pt-BR" sz="1400"/>
          </a:p>
        </p:txBody>
      </p:sp>
      <p:sp>
        <p:nvSpPr>
          <p:cNvPr id="3076" name="Text Box 6">
            <a:extLst>
              <a:ext uri="{FF2B5EF4-FFF2-40B4-BE49-F238E27FC236}">
                <a16:creationId xmlns:a16="http://schemas.microsoft.com/office/drawing/2014/main" id="{316EF489-8777-4A01-9EF9-28E31AB610E9}"/>
              </a:ext>
            </a:extLst>
          </p:cNvPr>
          <p:cNvSpPr txBox="1">
            <a:spLocks noChangeArrowheads="1"/>
          </p:cNvSpPr>
          <p:nvPr/>
        </p:nvSpPr>
        <p:spPr bwMode="auto">
          <a:xfrm>
            <a:off x="250825" y="333375"/>
            <a:ext cx="8713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2400" b="1"/>
              <a:t>O átomo e suas bandas de energia</a:t>
            </a:r>
          </a:p>
        </p:txBody>
      </p:sp>
      <p:pic>
        <p:nvPicPr>
          <p:cNvPr id="3077" name="Picture 7">
            <a:extLst>
              <a:ext uri="{FF2B5EF4-FFF2-40B4-BE49-F238E27FC236}">
                <a16:creationId xmlns:a16="http://schemas.microsoft.com/office/drawing/2014/main" id="{B48C6A6E-3E77-4B75-B37B-6C804B16AC82}"/>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250825" y="836613"/>
            <a:ext cx="72009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ço Reservado para Rodapé 2">
            <a:extLst>
              <a:ext uri="{FF2B5EF4-FFF2-40B4-BE49-F238E27FC236}">
                <a16:creationId xmlns:a16="http://schemas.microsoft.com/office/drawing/2014/main" id="{7226D75F-C900-46D3-8242-D4BE479F82D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2291" name="Espaço Reservado para Número de Slide 3">
            <a:extLst>
              <a:ext uri="{FF2B5EF4-FFF2-40B4-BE49-F238E27FC236}">
                <a16:creationId xmlns:a16="http://schemas.microsoft.com/office/drawing/2014/main" id="{FD9AD454-598D-4003-AA59-2DBE7ED4CA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7B7AB95-91C5-4134-BFFF-B8058F6174F5}" type="slidenum">
              <a:rPr lang="pt-BR" altLang="pt-BR" sz="1400" smtClean="0"/>
              <a:pPr>
                <a:spcBef>
                  <a:spcPct val="0"/>
                </a:spcBef>
                <a:buFontTx/>
                <a:buNone/>
              </a:pPr>
              <a:t>10</a:t>
            </a:fld>
            <a:endParaRPr lang="pt-BR" altLang="pt-BR" sz="1400"/>
          </a:p>
        </p:txBody>
      </p:sp>
      <p:pic>
        <p:nvPicPr>
          <p:cNvPr id="12292" name="Picture 2">
            <a:extLst>
              <a:ext uri="{FF2B5EF4-FFF2-40B4-BE49-F238E27FC236}">
                <a16:creationId xmlns:a16="http://schemas.microsoft.com/office/drawing/2014/main" id="{68CE5922-22DF-4397-B28F-2461DC0B1285}"/>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640762"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ço Reservado para Rodapé 2">
            <a:extLst>
              <a:ext uri="{FF2B5EF4-FFF2-40B4-BE49-F238E27FC236}">
                <a16:creationId xmlns:a16="http://schemas.microsoft.com/office/drawing/2014/main" id="{02072A8A-D4D3-4134-9277-9ED019FD0560}"/>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04451" name="Espaço Reservado para Número de Slide 3">
            <a:extLst>
              <a:ext uri="{FF2B5EF4-FFF2-40B4-BE49-F238E27FC236}">
                <a16:creationId xmlns:a16="http://schemas.microsoft.com/office/drawing/2014/main" id="{ECBCDD07-FE72-4BE7-B24D-4136685C354F}"/>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55517E6-56E3-4E89-A7C2-AF35F3ED199F}" type="slidenum">
              <a:rPr lang="pt-BR" altLang="pt-BR" sz="1400"/>
              <a:pPr algn="r" eaLnBrk="1" hangingPunct="1">
                <a:spcBef>
                  <a:spcPct val="0"/>
                </a:spcBef>
                <a:buFontTx/>
                <a:buNone/>
              </a:pPr>
              <a:t>100</a:t>
            </a:fld>
            <a:endParaRPr lang="pt-BR" altLang="pt-BR" sz="1400"/>
          </a:p>
        </p:txBody>
      </p:sp>
      <p:pic>
        <p:nvPicPr>
          <p:cNvPr id="104452" name="Picture 4">
            <a:extLst>
              <a:ext uri="{FF2B5EF4-FFF2-40B4-BE49-F238E27FC236}">
                <a16:creationId xmlns:a16="http://schemas.microsoft.com/office/drawing/2014/main" id="{56973504-5AF3-4BCF-A87E-9C9E3A527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85225" cy="574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ço Reservado para Rodapé 2">
            <a:extLst>
              <a:ext uri="{FF2B5EF4-FFF2-40B4-BE49-F238E27FC236}">
                <a16:creationId xmlns:a16="http://schemas.microsoft.com/office/drawing/2014/main" id="{BC3E6FF8-0F6A-45BE-A15A-81CBB0599A2C}"/>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05475" name="Espaço Reservado para Número de Slide 3">
            <a:extLst>
              <a:ext uri="{FF2B5EF4-FFF2-40B4-BE49-F238E27FC236}">
                <a16:creationId xmlns:a16="http://schemas.microsoft.com/office/drawing/2014/main" id="{61B8D36D-436D-4938-8A0E-397BE13BCD76}"/>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9533A58-CA5F-415E-9212-82EC689727E4}" type="slidenum">
              <a:rPr lang="pt-BR" altLang="pt-BR" sz="1400"/>
              <a:pPr algn="r" eaLnBrk="1" hangingPunct="1">
                <a:spcBef>
                  <a:spcPct val="0"/>
                </a:spcBef>
                <a:buFontTx/>
                <a:buNone/>
              </a:pPr>
              <a:t>101</a:t>
            </a:fld>
            <a:endParaRPr lang="pt-BR" altLang="pt-BR" sz="1400"/>
          </a:p>
        </p:txBody>
      </p:sp>
      <p:pic>
        <p:nvPicPr>
          <p:cNvPr id="105476" name="Picture 4">
            <a:extLst>
              <a:ext uri="{FF2B5EF4-FFF2-40B4-BE49-F238E27FC236}">
                <a16:creationId xmlns:a16="http://schemas.microsoft.com/office/drawing/2014/main" id="{096A0B37-58CC-4335-A95A-17DEC446B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852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Text Box 5">
            <a:extLst>
              <a:ext uri="{FF2B5EF4-FFF2-40B4-BE49-F238E27FC236}">
                <a16:creationId xmlns:a16="http://schemas.microsoft.com/office/drawing/2014/main" id="{0A3D5D23-74C3-40CB-A069-614CFE6A634A}"/>
              </a:ext>
            </a:extLst>
          </p:cNvPr>
          <p:cNvSpPr txBox="1">
            <a:spLocks noChangeArrowheads="1"/>
          </p:cNvSpPr>
          <p:nvPr/>
        </p:nvSpPr>
        <p:spPr bwMode="auto">
          <a:xfrm>
            <a:off x="323850" y="3789363"/>
            <a:ext cx="8569325" cy="8223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2400" b="1">
                <a:solidFill>
                  <a:srgbClr val="FFFF00"/>
                </a:solidFill>
              </a:rPr>
              <a:t>Questionar a turma qt ao comportamento do ckt caso não exista a carga RL</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ço Reservado para Rodapé 2">
            <a:extLst>
              <a:ext uri="{FF2B5EF4-FFF2-40B4-BE49-F238E27FC236}">
                <a16:creationId xmlns:a16="http://schemas.microsoft.com/office/drawing/2014/main" id="{0F277A77-3EEC-4B5F-8596-73AFF53FC7A3}"/>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06499" name="Espaço Reservado para Número de Slide 3">
            <a:extLst>
              <a:ext uri="{FF2B5EF4-FFF2-40B4-BE49-F238E27FC236}">
                <a16:creationId xmlns:a16="http://schemas.microsoft.com/office/drawing/2014/main" id="{3FF90546-A765-465E-80FE-47733767D61F}"/>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406E45A-9CD1-4500-B83D-C5822A85B430}" type="slidenum">
              <a:rPr lang="pt-BR" altLang="pt-BR" sz="1400"/>
              <a:pPr algn="r" eaLnBrk="1" hangingPunct="1">
                <a:spcBef>
                  <a:spcPct val="0"/>
                </a:spcBef>
                <a:buFontTx/>
                <a:buNone/>
              </a:pPr>
              <a:t>102</a:t>
            </a:fld>
            <a:endParaRPr lang="pt-BR" altLang="pt-BR" sz="1400"/>
          </a:p>
        </p:txBody>
      </p:sp>
      <p:pic>
        <p:nvPicPr>
          <p:cNvPr id="106500" name="Picture 4">
            <a:extLst>
              <a:ext uri="{FF2B5EF4-FFF2-40B4-BE49-F238E27FC236}">
                <a16:creationId xmlns:a16="http://schemas.microsoft.com/office/drawing/2014/main" id="{9B53126E-8162-4552-B935-E610F63EE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ço Reservado para Rodapé 2">
            <a:extLst>
              <a:ext uri="{FF2B5EF4-FFF2-40B4-BE49-F238E27FC236}">
                <a16:creationId xmlns:a16="http://schemas.microsoft.com/office/drawing/2014/main" id="{EDEFE837-F6CD-44C6-AFB4-3D759A424600}"/>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07523" name="Espaço Reservado para Número de Slide 3">
            <a:extLst>
              <a:ext uri="{FF2B5EF4-FFF2-40B4-BE49-F238E27FC236}">
                <a16:creationId xmlns:a16="http://schemas.microsoft.com/office/drawing/2014/main" id="{E2878C0B-123D-4E58-BF72-42991B863B8C}"/>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4343E3F-B630-444B-A1BE-FBCBD3E70AF4}" type="slidenum">
              <a:rPr lang="pt-BR" altLang="pt-BR" sz="1400"/>
              <a:pPr algn="r" eaLnBrk="1" hangingPunct="1">
                <a:spcBef>
                  <a:spcPct val="0"/>
                </a:spcBef>
                <a:buFontTx/>
                <a:buNone/>
              </a:pPr>
              <a:t>103</a:t>
            </a:fld>
            <a:endParaRPr lang="pt-BR" altLang="pt-BR" sz="1400"/>
          </a:p>
        </p:txBody>
      </p:sp>
      <p:pic>
        <p:nvPicPr>
          <p:cNvPr id="107524" name="Picture 4">
            <a:extLst>
              <a:ext uri="{FF2B5EF4-FFF2-40B4-BE49-F238E27FC236}">
                <a16:creationId xmlns:a16="http://schemas.microsoft.com/office/drawing/2014/main" id="{8E893FC6-5058-4DFA-ABDA-D44187D99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85225"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ço Reservado para Rodapé 1">
            <a:extLst>
              <a:ext uri="{FF2B5EF4-FFF2-40B4-BE49-F238E27FC236}">
                <a16:creationId xmlns:a16="http://schemas.microsoft.com/office/drawing/2014/main" id="{B65A320D-3930-497A-9D08-370BC82CE20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08547" name="Espaço Reservado para Número de Slide 2">
            <a:extLst>
              <a:ext uri="{FF2B5EF4-FFF2-40B4-BE49-F238E27FC236}">
                <a16:creationId xmlns:a16="http://schemas.microsoft.com/office/drawing/2014/main" id="{45072F9C-A5FE-4877-9AF1-F88B5489CB8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E453303-A6CE-45C5-90A8-84E86AB6A04C}" type="slidenum">
              <a:rPr lang="pt-BR" altLang="pt-BR" sz="1400" smtClean="0"/>
              <a:pPr>
                <a:spcBef>
                  <a:spcPct val="0"/>
                </a:spcBef>
                <a:buFontTx/>
                <a:buNone/>
              </a:pPr>
              <a:t>104</a:t>
            </a:fld>
            <a:endParaRPr lang="pt-BR" altLang="pt-BR" sz="1400"/>
          </a:p>
        </p:txBody>
      </p:sp>
      <p:sp>
        <p:nvSpPr>
          <p:cNvPr id="108548" name="CaixaDeTexto 3">
            <a:extLst>
              <a:ext uri="{FF2B5EF4-FFF2-40B4-BE49-F238E27FC236}">
                <a16:creationId xmlns:a16="http://schemas.microsoft.com/office/drawing/2014/main" id="{E800C64B-90D5-44F5-8DE8-B018AE30B010}"/>
              </a:ext>
            </a:extLst>
          </p:cNvPr>
          <p:cNvSpPr txBox="1">
            <a:spLocks noChangeArrowheads="1"/>
          </p:cNvSpPr>
          <p:nvPr/>
        </p:nvSpPr>
        <p:spPr bwMode="auto">
          <a:xfrm>
            <a:off x="323850" y="333375"/>
            <a:ext cx="8208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pt-BR" altLang="pt-BR" sz="2000" b="1"/>
              <a:t>REGULADORES DE TENSÃO</a:t>
            </a:r>
          </a:p>
        </p:txBody>
      </p:sp>
      <p:pic>
        <p:nvPicPr>
          <p:cNvPr id="108549" name="Imagem 4">
            <a:extLst>
              <a:ext uri="{FF2B5EF4-FFF2-40B4-BE49-F238E27FC236}">
                <a16:creationId xmlns:a16="http://schemas.microsoft.com/office/drawing/2014/main" id="{9A3D4AAC-890C-4A15-A04B-76D62C947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811" t="18196" r="24332" b="35683"/>
          <a:stretch>
            <a:fillRect/>
          </a:stretch>
        </p:blipFill>
        <p:spPr bwMode="auto">
          <a:xfrm>
            <a:off x="323850" y="782638"/>
            <a:ext cx="5381625" cy="26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Imagem 5">
            <a:extLst>
              <a:ext uri="{FF2B5EF4-FFF2-40B4-BE49-F238E27FC236}">
                <a16:creationId xmlns:a16="http://schemas.microsoft.com/office/drawing/2014/main" id="{F106269F-C033-4D0D-A6DC-BF7D817AC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159" t="20079" r="38264" b="56705"/>
          <a:stretch>
            <a:fillRect/>
          </a:stretch>
        </p:blipFill>
        <p:spPr bwMode="auto">
          <a:xfrm>
            <a:off x="809625" y="3524250"/>
            <a:ext cx="5476875"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CaixaDeTexto 6">
            <a:extLst>
              <a:ext uri="{FF2B5EF4-FFF2-40B4-BE49-F238E27FC236}">
                <a16:creationId xmlns:a16="http://schemas.microsoft.com/office/drawing/2014/main" id="{A6E837ED-1694-4851-B14C-3EE2C314F398}"/>
              </a:ext>
            </a:extLst>
          </p:cNvPr>
          <p:cNvSpPr txBox="1">
            <a:spLocks noChangeArrowheads="1"/>
          </p:cNvSpPr>
          <p:nvPr/>
        </p:nvSpPr>
        <p:spPr bwMode="auto">
          <a:xfrm>
            <a:off x="6684963" y="733425"/>
            <a:ext cx="2133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2400" b="1"/>
              <a:t>FAMÍLIA 78XX</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ço Reservado para Rodapé 1">
            <a:extLst>
              <a:ext uri="{FF2B5EF4-FFF2-40B4-BE49-F238E27FC236}">
                <a16:creationId xmlns:a16="http://schemas.microsoft.com/office/drawing/2014/main" id="{DC819BD8-79DD-47CD-989C-191D7481D05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09571" name="Espaço Reservado para Número de Slide 2">
            <a:extLst>
              <a:ext uri="{FF2B5EF4-FFF2-40B4-BE49-F238E27FC236}">
                <a16:creationId xmlns:a16="http://schemas.microsoft.com/office/drawing/2014/main" id="{7FE53792-2539-4728-A38F-295DFA3B8C3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1FDF130-A3BF-4297-A04C-14217E3D75CD}" type="slidenum">
              <a:rPr lang="pt-BR" altLang="pt-BR" sz="1400" smtClean="0"/>
              <a:pPr>
                <a:spcBef>
                  <a:spcPct val="0"/>
                </a:spcBef>
                <a:buFontTx/>
                <a:buNone/>
              </a:pPr>
              <a:t>105</a:t>
            </a:fld>
            <a:endParaRPr lang="pt-BR" altLang="pt-BR" sz="1400"/>
          </a:p>
        </p:txBody>
      </p:sp>
      <p:pic>
        <p:nvPicPr>
          <p:cNvPr id="109572" name="Imagem 3">
            <a:extLst>
              <a:ext uri="{FF2B5EF4-FFF2-40B4-BE49-F238E27FC236}">
                <a16:creationId xmlns:a16="http://schemas.microsoft.com/office/drawing/2014/main" id="{FD2FDEEB-2B48-4984-943D-955CCFC74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70" t="16628" r="24153" b="57018"/>
          <a:stretch>
            <a:fillRect/>
          </a:stretch>
        </p:blipFill>
        <p:spPr bwMode="auto">
          <a:xfrm>
            <a:off x="420688" y="333375"/>
            <a:ext cx="7967662"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ço Reservado para Rodapé 1">
            <a:extLst>
              <a:ext uri="{FF2B5EF4-FFF2-40B4-BE49-F238E27FC236}">
                <a16:creationId xmlns:a16="http://schemas.microsoft.com/office/drawing/2014/main" id="{12276203-9D33-40EF-A6AC-D8C4BB81A54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0595" name="Espaço Reservado para Número de Slide 2">
            <a:extLst>
              <a:ext uri="{FF2B5EF4-FFF2-40B4-BE49-F238E27FC236}">
                <a16:creationId xmlns:a16="http://schemas.microsoft.com/office/drawing/2014/main" id="{729E55DC-AC85-4DB1-ABAE-BD4197E5BA1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0AB2152-2FE1-4348-9CF3-A12252353F1B}" type="slidenum">
              <a:rPr lang="pt-BR" altLang="pt-BR" sz="1400" smtClean="0"/>
              <a:pPr>
                <a:spcBef>
                  <a:spcPct val="0"/>
                </a:spcBef>
                <a:buFontTx/>
                <a:buNone/>
              </a:pPr>
              <a:t>106</a:t>
            </a:fld>
            <a:endParaRPr lang="pt-BR" altLang="pt-BR" sz="1400"/>
          </a:p>
        </p:txBody>
      </p:sp>
      <p:pic>
        <p:nvPicPr>
          <p:cNvPr id="110596" name="Imagem 3">
            <a:extLst>
              <a:ext uri="{FF2B5EF4-FFF2-40B4-BE49-F238E27FC236}">
                <a16:creationId xmlns:a16="http://schemas.microsoft.com/office/drawing/2014/main" id="{55955314-74DD-4A0C-BE2A-0B92771B9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575" t="42982" r="24683" b="9015"/>
          <a:stretch>
            <a:fillRect/>
          </a:stretch>
        </p:blipFill>
        <p:spPr bwMode="auto">
          <a:xfrm>
            <a:off x="628650" y="333375"/>
            <a:ext cx="7615238"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ço Reservado para Rodapé 1">
            <a:extLst>
              <a:ext uri="{FF2B5EF4-FFF2-40B4-BE49-F238E27FC236}">
                <a16:creationId xmlns:a16="http://schemas.microsoft.com/office/drawing/2014/main" id="{FCFBB8D6-0947-433E-AB64-2697EEBF326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1619" name="Espaço Reservado para Número de Slide 2">
            <a:extLst>
              <a:ext uri="{FF2B5EF4-FFF2-40B4-BE49-F238E27FC236}">
                <a16:creationId xmlns:a16="http://schemas.microsoft.com/office/drawing/2014/main" id="{1E7B78E4-A075-49EA-B5AA-DD82A03684F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73ABD0A-0507-4A61-8979-C3E288FCB7FD}" type="slidenum">
              <a:rPr lang="pt-BR" altLang="pt-BR" sz="1400" smtClean="0"/>
              <a:pPr>
                <a:spcBef>
                  <a:spcPct val="0"/>
                </a:spcBef>
                <a:buFontTx/>
                <a:buNone/>
              </a:pPr>
              <a:t>107</a:t>
            </a:fld>
            <a:endParaRPr lang="pt-BR" altLang="pt-BR" sz="1400"/>
          </a:p>
        </p:txBody>
      </p:sp>
      <p:pic>
        <p:nvPicPr>
          <p:cNvPr id="111620" name="Imagem 3">
            <a:extLst>
              <a:ext uri="{FF2B5EF4-FFF2-40B4-BE49-F238E27FC236}">
                <a16:creationId xmlns:a16="http://schemas.microsoft.com/office/drawing/2014/main" id="{E7FB6FE7-E847-43A2-B136-CDDB0A447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036" t="36079" r="25742" b="16858"/>
          <a:stretch>
            <a:fillRect/>
          </a:stretch>
        </p:blipFill>
        <p:spPr bwMode="auto">
          <a:xfrm>
            <a:off x="1905000" y="631825"/>
            <a:ext cx="5334000" cy="559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CaixaDeTexto 4">
            <a:extLst>
              <a:ext uri="{FF2B5EF4-FFF2-40B4-BE49-F238E27FC236}">
                <a16:creationId xmlns:a16="http://schemas.microsoft.com/office/drawing/2014/main" id="{F6AB1D98-CD76-4EA4-9243-4CBF66E08B81}"/>
              </a:ext>
            </a:extLst>
          </p:cNvPr>
          <p:cNvSpPr txBox="1">
            <a:spLocks noChangeArrowheads="1"/>
          </p:cNvSpPr>
          <p:nvPr/>
        </p:nvSpPr>
        <p:spPr bwMode="auto">
          <a:xfrm>
            <a:off x="6553200" y="631825"/>
            <a:ext cx="2133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2400" b="1"/>
              <a:t>FAMÍLIA 79XX</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Espaço Reservado para Rodapé 1">
            <a:extLst>
              <a:ext uri="{FF2B5EF4-FFF2-40B4-BE49-F238E27FC236}">
                <a16:creationId xmlns:a16="http://schemas.microsoft.com/office/drawing/2014/main" id="{DC4062AF-3112-4E0F-A8E9-4EB357021C5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2643" name="Espaço Reservado para Número de Slide 2">
            <a:extLst>
              <a:ext uri="{FF2B5EF4-FFF2-40B4-BE49-F238E27FC236}">
                <a16:creationId xmlns:a16="http://schemas.microsoft.com/office/drawing/2014/main" id="{07F93167-DD69-4169-B769-A1B5503F491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312DB8B-F967-4E63-BB53-6FFADF13E66D}" type="slidenum">
              <a:rPr lang="pt-BR" altLang="pt-BR" sz="1400" smtClean="0"/>
              <a:pPr>
                <a:spcBef>
                  <a:spcPct val="0"/>
                </a:spcBef>
                <a:buFontTx/>
                <a:buNone/>
              </a:pPr>
              <a:t>108</a:t>
            </a:fld>
            <a:endParaRPr lang="pt-BR" altLang="pt-BR" sz="1400"/>
          </a:p>
        </p:txBody>
      </p:sp>
      <p:pic>
        <p:nvPicPr>
          <p:cNvPr id="112644" name="Imagem 3">
            <a:extLst>
              <a:ext uri="{FF2B5EF4-FFF2-40B4-BE49-F238E27FC236}">
                <a16:creationId xmlns:a16="http://schemas.microsoft.com/office/drawing/2014/main" id="{5489BF1D-4F96-48D5-AAB1-900D54C00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43" t="24472" r="27856" b="9015"/>
          <a:stretch>
            <a:fillRect/>
          </a:stretch>
        </p:blipFill>
        <p:spPr bwMode="auto">
          <a:xfrm>
            <a:off x="323850" y="260350"/>
            <a:ext cx="836295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Rodapé 1">
            <a:extLst>
              <a:ext uri="{FF2B5EF4-FFF2-40B4-BE49-F238E27FC236}">
                <a16:creationId xmlns:a16="http://schemas.microsoft.com/office/drawing/2014/main" id="{45025398-3A1E-475C-B37C-878F939FDD5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3667" name="Espaço Reservado para Número de Slide 2">
            <a:extLst>
              <a:ext uri="{FF2B5EF4-FFF2-40B4-BE49-F238E27FC236}">
                <a16:creationId xmlns:a16="http://schemas.microsoft.com/office/drawing/2014/main" id="{D8A72808-FB58-4656-82A0-EECBAFEAAB9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71C1A0F-290D-42B7-89FC-82731C2A3A5E}" type="slidenum">
              <a:rPr lang="pt-BR" altLang="pt-BR" sz="1400" smtClean="0"/>
              <a:pPr>
                <a:spcBef>
                  <a:spcPct val="0"/>
                </a:spcBef>
                <a:buFontTx/>
                <a:buNone/>
              </a:pPr>
              <a:t>109</a:t>
            </a:fld>
            <a:endParaRPr lang="pt-BR" altLang="pt-BR" sz="1400"/>
          </a:p>
        </p:txBody>
      </p:sp>
      <p:pic>
        <p:nvPicPr>
          <p:cNvPr id="113668" name="Imagem 3">
            <a:extLst>
              <a:ext uri="{FF2B5EF4-FFF2-40B4-BE49-F238E27FC236}">
                <a16:creationId xmlns:a16="http://schemas.microsoft.com/office/drawing/2014/main" id="{34495374-0F44-481C-A259-EEB6E9C0F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519" t="29178" r="24330" b="21251"/>
          <a:stretch>
            <a:fillRect/>
          </a:stretch>
        </p:blipFill>
        <p:spPr bwMode="auto">
          <a:xfrm>
            <a:off x="695325" y="1708150"/>
            <a:ext cx="799147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CaixaDeTexto 5">
            <a:extLst>
              <a:ext uri="{FF2B5EF4-FFF2-40B4-BE49-F238E27FC236}">
                <a16:creationId xmlns:a16="http://schemas.microsoft.com/office/drawing/2014/main" id="{85FD01FF-8976-44A5-9C58-3AC9306B3AD9}"/>
              </a:ext>
            </a:extLst>
          </p:cNvPr>
          <p:cNvSpPr txBox="1">
            <a:spLocks noChangeArrowheads="1"/>
          </p:cNvSpPr>
          <p:nvPr/>
        </p:nvSpPr>
        <p:spPr bwMode="auto">
          <a:xfrm>
            <a:off x="674688" y="423863"/>
            <a:ext cx="7794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800"/>
              <a:t>CI 78XX POR DENTRO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ço Reservado para Rodapé 2">
            <a:extLst>
              <a:ext uri="{FF2B5EF4-FFF2-40B4-BE49-F238E27FC236}">
                <a16:creationId xmlns:a16="http://schemas.microsoft.com/office/drawing/2014/main" id="{C63B4C16-9ABB-4F83-A484-66FB7008ED4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3315" name="Espaço Reservado para Número de Slide 3">
            <a:extLst>
              <a:ext uri="{FF2B5EF4-FFF2-40B4-BE49-F238E27FC236}">
                <a16:creationId xmlns:a16="http://schemas.microsoft.com/office/drawing/2014/main" id="{D98707D0-A8DD-4A2D-BB82-054AC003F9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421460C-4963-4055-9809-C92CAF413BD6}" type="slidenum">
              <a:rPr lang="pt-BR" altLang="pt-BR" sz="1400" smtClean="0"/>
              <a:pPr>
                <a:spcBef>
                  <a:spcPct val="0"/>
                </a:spcBef>
                <a:buFontTx/>
                <a:buNone/>
              </a:pPr>
              <a:t>11</a:t>
            </a:fld>
            <a:endParaRPr lang="pt-BR" altLang="pt-BR" sz="1400"/>
          </a:p>
        </p:txBody>
      </p:sp>
      <p:pic>
        <p:nvPicPr>
          <p:cNvPr id="13316" name="Picture 2">
            <a:extLst>
              <a:ext uri="{FF2B5EF4-FFF2-40B4-BE49-F238E27FC236}">
                <a16:creationId xmlns:a16="http://schemas.microsoft.com/office/drawing/2014/main" id="{B02282BB-008D-45D0-AD29-C49D8B43F8EB}"/>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640762"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Rodapé 1">
            <a:extLst>
              <a:ext uri="{FF2B5EF4-FFF2-40B4-BE49-F238E27FC236}">
                <a16:creationId xmlns:a16="http://schemas.microsoft.com/office/drawing/2014/main" id="{A4DB8904-BF66-48D5-A22F-860AF4942A4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4691" name="Espaço Reservado para Número de Slide 2">
            <a:extLst>
              <a:ext uri="{FF2B5EF4-FFF2-40B4-BE49-F238E27FC236}">
                <a16:creationId xmlns:a16="http://schemas.microsoft.com/office/drawing/2014/main" id="{8B748673-71B5-48A5-B732-C3EF45F67CA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613470F-0B59-4037-93BC-D38832E34F45}" type="slidenum">
              <a:rPr lang="pt-BR" altLang="pt-BR" sz="1400" smtClean="0"/>
              <a:pPr>
                <a:spcBef>
                  <a:spcPct val="0"/>
                </a:spcBef>
                <a:buFontTx/>
                <a:buNone/>
              </a:pPr>
              <a:t>110</a:t>
            </a:fld>
            <a:endParaRPr lang="pt-BR" altLang="pt-BR" sz="1400"/>
          </a:p>
        </p:txBody>
      </p:sp>
      <p:pic>
        <p:nvPicPr>
          <p:cNvPr id="114692" name="Imagem 3">
            <a:extLst>
              <a:ext uri="{FF2B5EF4-FFF2-40B4-BE49-F238E27FC236}">
                <a16:creationId xmlns:a16="http://schemas.microsoft.com/office/drawing/2014/main" id="{94617BA2-E144-4C64-B941-002613135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80" t="8784" r="34383" b="74901"/>
          <a:stretch>
            <a:fillRect/>
          </a:stretch>
        </p:blipFill>
        <p:spPr bwMode="auto">
          <a:xfrm>
            <a:off x="250825" y="333375"/>
            <a:ext cx="6624638"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Imagem 4">
            <a:extLst>
              <a:ext uri="{FF2B5EF4-FFF2-40B4-BE49-F238E27FC236}">
                <a16:creationId xmlns:a16="http://schemas.microsoft.com/office/drawing/2014/main" id="{85084FE3-240B-420F-8A32-DF88B09AA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204" t="59612" r="9337" b="8073"/>
          <a:stretch>
            <a:fillRect/>
          </a:stretch>
        </p:blipFill>
        <p:spPr bwMode="auto">
          <a:xfrm>
            <a:off x="349250" y="1700213"/>
            <a:ext cx="6815138" cy="45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ço Reservado para Rodapé 1">
            <a:extLst>
              <a:ext uri="{FF2B5EF4-FFF2-40B4-BE49-F238E27FC236}">
                <a16:creationId xmlns:a16="http://schemas.microsoft.com/office/drawing/2014/main" id="{B5F9B2B0-1DDE-4E1D-BACF-A7B547800ED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5715" name="Espaço Reservado para Número de Slide 2">
            <a:extLst>
              <a:ext uri="{FF2B5EF4-FFF2-40B4-BE49-F238E27FC236}">
                <a16:creationId xmlns:a16="http://schemas.microsoft.com/office/drawing/2014/main" id="{CB7B9FB4-52DB-4014-B200-9CC7D8FBA6B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C249894-850D-4677-80C7-9DC91E67AD0B}" type="slidenum">
              <a:rPr lang="pt-BR" altLang="pt-BR" sz="1400" smtClean="0"/>
              <a:pPr>
                <a:spcBef>
                  <a:spcPct val="0"/>
                </a:spcBef>
                <a:buFontTx/>
                <a:buNone/>
              </a:pPr>
              <a:t>111</a:t>
            </a:fld>
            <a:endParaRPr lang="pt-BR" altLang="pt-BR" sz="1400"/>
          </a:p>
        </p:txBody>
      </p:sp>
      <p:pic>
        <p:nvPicPr>
          <p:cNvPr id="115716" name="Imagem 4">
            <a:extLst>
              <a:ext uri="{FF2B5EF4-FFF2-40B4-BE49-F238E27FC236}">
                <a16:creationId xmlns:a16="http://schemas.microsoft.com/office/drawing/2014/main" id="{D8C1BE0A-73E3-44FA-AB6A-C17ABDFFF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62" t="23843" r="54317" b="25642"/>
          <a:stretch>
            <a:fillRect/>
          </a:stretch>
        </p:blipFill>
        <p:spPr bwMode="auto">
          <a:xfrm>
            <a:off x="576263" y="476250"/>
            <a:ext cx="76676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ço Reservado para Rodapé 1">
            <a:extLst>
              <a:ext uri="{FF2B5EF4-FFF2-40B4-BE49-F238E27FC236}">
                <a16:creationId xmlns:a16="http://schemas.microsoft.com/office/drawing/2014/main" id="{58E97D60-B729-44E5-B1CD-2E7B8615169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6739" name="Espaço Reservado para Número de Slide 2">
            <a:extLst>
              <a:ext uri="{FF2B5EF4-FFF2-40B4-BE49-F238E27FC236}">
                <a16:creationId xmlns:a16="http://schemas.microsoft.com/office/drawing/2014/main" id="{318E9C27-BF7D-48E1-B9F8-F6DCD083145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EBAB008-2ACB-4E4D-8C5C-994CB64BF625}" type="slidenum">
              <a:rPr lang="pt-BR" altLang="pt-BR" sz="1400" smtClean="0"/>
              <a:pPr>
                <a:spcBef>
                  <a:spcPct val="0"/>
                </a:spcBef>
                <a:buFontTx/>
                <a:buNone/>
              </a:pPr>
              <a:t>112</a:t>
            </a:fld>
            <a:endParaRPr lang="pt-BR" altLang="pt-BR" sz="1400"/>
          </a:p>
        </p:txBody>
      </p:sp>
      <p:pic>
        <p:nvPicPr>
          <p:cNvPr id="116740" name="Imagem 3">
            <a:extLst>
              <a:ext uri="{FF2B5EF4-FFF2-40B4-BE49-F238E27FC236}">
                <a16:creationId xmlns:a16="http://schemas.microsoft.com/office/drawing/2014/main" id="{EF075492-DF07-4A52-99DB-5AF221170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165" t="15686" r="24683" b="44472"/>
          <a:stretch>
            <a:fillRect/>
          </a:stretch>
        </p:blipFill>
        <p:spPr bwMode="auto">
          <a:xfrm>
            <a:off x="528638" y="333375"/>
            <a:ext cx="793115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Rodapé 1">
            <a:extLst>
              <a:ext uri="{FF2B5EF4-FFF2-40B4-BE49-F238E27FC236}">
                <a16:creationId xmlns:a16="http://schemas.microsoft.com/office/drawing/2014/main" id="{942498AB-9CA9-4516-B3BE-DA345366861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7763" name="Espaço Reservado para Número de Slide 2">
            <a:extLst>
              <a:ext uri="{FF2B5EF4-FFF2-40B4-BE49-F238E27FC236}">
                <a16:creationId xmlns:a16="http://schemas.microsoft.com/office/drawing/2014/main" id="{2CD70CFA-0206-495B-9E57-7D5248F7BBD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3C64D03-B258-46B8-AEF6-6BB3B3F82D79}" type="slidenum">
              <a:rPr lang="pt-BR" altLang="pt-BR" sz="1400" smtClean="0"/>
              <a:pPr>
                <a:spcBef>
                  <a:spcPct val="0"/>
                </a:spcBef>
                <a:buFontTx/>
                <a:buNone/>
              </a:pPr>
              <a:t>113</a:t>
            </a:fld>
            <a:endParaRPr lang="pt-BR" altLang="pt-BR" sz="1400"/>
          </a:p>
        </p:txBody>
      </p:sp>
      <p:pic>
        <p:nvPicPr>
          <p:cNvPr id="117764" name="Imagem 3">
            <a:extLst>
              <a:ext uri="{FF2B5EF4-FFF2-40B4-BE49-F238E27FC236}">
                <a16:creationId xmlns:a16="http://schemas.microsoft.com/office/drawing/2014/main" id="{E447E88A-FEBE-494D-81A4-12BB96577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70" t="21649" r="31914" b="39761"/>
          <a:stretch>
            <a:fillRect/>
          </a:stretch>
        </p:blipFill>
        <p:spPr bwMode="auto">
          <a:xfrm>
            <a:off x="700088" y="404813"/>
            <a:ext cx="7688262"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Rodapé 1">
            <a:extLst>
              <a:ext uri="{FF2B5EF4-FFF2-40B4-BE49-F238E27FC236}">
                <a16:creationId xmlns:a16="http://schemas.microsoft.com/office/drawing/2014/main" id="{4F70340B-F912-48CA-A664-50082379AC8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8787" name="Espaço Reservado para Número de Slide 2">
            <a:extLst>
              <a:ext uri="{FF2B5EF4-FFF2-40B4-BE49-F238E27FC236}">
                <a16:creationId xmlns:a16="http://schemas.microsoft.com/office/drawing/2014/main" id="{3959AEC3-77D8-4F0E-A67E-4F1A78E4105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7A75E63-C82D-4192-A8DE-D2A73EFF2274}" type="slidenum">
              <a:rPr lang="pt-BR" altLang="pt-BR" sz="1400" smtClean="0"/>
              <a:pPr>
                <a:spcBef>
                  <a:spcPct val="0"/>
                </a:spcBef>
                <a:buFontTx/>
                <a:buNone/>
              </a:pPr>
              <a:t>114</a:t>
            </a:fld>
            <a:endParaRPr lang="pt-BR" altLang="pt-BR" sz="1400"/>
          </a:p>
        </p:txBody>
      </p:sp>
      <p:pic>
        <p:nvPicPr>
          <p:cNvPr id="118788" name="Imagem 3">
            <a:extLst>
              <a:ext uri="{FF2B5EF4-FFF2-40B4-BE49-F238E27FC236}">
                <a16:creationId xmlns:a16="http://schemas.microsoft.com/office/drawing/2014/main" id="{1E17D1B2-AE86-4FF0-B39D-6669B133A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47" t="27924" r="29797" b="11211"/>
          <a:stretch>
            <a:fillRect/>
          </a:stretch>
        </p:blipFill>
        <p:spPr bwMode="auto">
          <a:xfrm>
            <a:off x="688975" y="333375"/>
            <a:ext cx="7997825"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Rodapé 1">
            <a:extLst>
              <a:ext uri="{FF2B5EF4-FFF2-40B4-BE49-F238E27FC236}">
                <a16:creationId xmlns:a16="http://schemas.microsoft.com/office/drawing/2014/main" id="{7BFA9680-8E68-4CCC-9949-7B7D3F88164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9811" name="Espaço Reservado para Número de Slide 2">
            <a:extLst>
              <a:ext uri="{FF2B5EF4-FFF2-40B4-BE49-F238E27FC236}">
                <a16:creationId xmlns:a16="http://schemas.microsoft.com/office/drawing/2014/main" id="{C678F522-3B7C-4DA4-AEF8-1E5C1E0162A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6C97F1-1EB2-4EDD-8B93-14A6168AD8D5}" type="slidenum">
              <a:rPr lang="pt-BR" altLang="pt-BR" sz="1400" smtClean="0"/>
              <a:pPr>
                <a:spcBef>
                  <a:spcPct val="0"/>
                </a:spcBef>
                <a:buFontTx/>
                <a:buNone/>
              </a:pPr>
              <a:t>115</a:t>
            </a:fld>
            <a:endParaRPr lang="pt-BR" altLang="pt-BR" sz="1400"/>
          </a:p>
        </p:txBody>
      </p:sp>
      <p:sp>
        <p:nvSpPr>
          <p:cNvPr id="119812" name="CaixaDeTexto 3">
            <a:extLst>
              <a:ext uri="{FF2B5EF4-FFF2-40B4-BE49-F238E27FC236}">
                <a16:creationId xmlns:a16="http://schemas.microsoft.com/office/drawing/2014/main" id="{47ADA4ED-9199-4910-9687-6AD8E4E22D88}"/>
              </a:ext>
            </a:extLst>
          </p:cNvPr>
          <p:cNvSpPr txBox="1">
            <a:spLocks noChangeArrowheads="1"/>
          </p:cNvSpPr>
          <p:nvPr/>
        </p:nvSpPr>
        <p:spPr bwMode="auto">
          <a:xfrm>
            <a:off x="468313" y="404813"/>
            <a:ext cx="8064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800"/>
              <a:t>APLICAÇÕES com REGULADORES no DIA a DIA da ELETRÔNICA</a:t>
            </a:r>
          </a:p>
        </p:txBody>
      </p:sp>
      <p:pic>
        <p:nvPicPr>
          <p:cNvPr id="119813" name="Imagem 4">
            <a:extLst>
              <a:ext uri="{FF2B5EF4-FFF2-40B4-BE49-F238E27FC236}">
                <a16:creationId xmlns:a16="http://schemas.microsoft.com/office/drawing/2014/main" id="{4EFB3280-A315-4025-B932-81E1D9AEF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290" t="23216" r="28386" b="9328"/>
          <a:stretch>
            <a:fillRect/>
          </a:stretch>
        </p:blipFill>
        <p:spPr bwMode="auto">
          <a:xfrm>
            <a:off x="179388" y="908050"/>
            <a:ext cx="835342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ço Reservado para Rodapé 1">
            <a:extLst>
              <a:ext uri="{FF2B5EF4-FFF2-40B4-BE49-F238E27FC236}">
                <a16:creationId xmlns:a16="http://schemas.microsoft.com/office/drawing/2014/main" id="{2C2DB3E1-17C7-4B02-9A0C-3967107B2B4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20835" name="Espaço Reservado para Número de Slide 2">
            <a:extLst>
              <a:ext uri="{FF2B5EF4-FFF2-40B4-BE49-F238E27FC236}">
                <a16:creationId xmlns:a16="http://schemas.microsoft.com/office/drawing/2014/main" id="{38D5B0AA-6996-417F-9703-CE907B35319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CB5470A-ACAB-40D9-9C66-366F8E90DE68}" type="slidenum">
              <a:rPr lang="pt-BR" altLang="pt-BR" sz="1400" smtClean="0"/>
              <a:pPr>
                <a:spcBef>
                  <a:spcPct val="0"/>
                </a:spcBef>
                <a:buFontTx/>
                <a:buNone/>
              </a:pPr>
              <a:t>116</a:t>
            </a:fld>
            <a:endParaRPr lang="pt-BR" altLang="pt-BR" sz="1400"/>
          </a:p>
        </p:txBody>
      </p:sp>
      <p:pic>
        <p:nvPicPr>
          <p:cNvPr id="120836" name="Imagem 3">
            <a:extLst>
              <a:ext uri="{FF2B5EF4-FFF2-40B4-BE49-F238E27FC236}">
                <a16:creationId xmlns:a16="http://schemas.microsoft.com/office/drawing/2014/main" id="{3A024A92-E772-4DF4-A934-92461AE05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228" t="21021" r="35971" b="7446"/>
          <a:stretch>
            <a:fillRect/>
          </a:stretch>
        </p:blipFill>
        <p:spPr bwMode="auto">
          <a:xfrm>
            <a:off x="179388" y="106363"/>
            <a:ext cx="8137525"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ço Reservado para Rodapé 1">
            <a:extLst>
              <a:ext uri="{FF2B5EF4-FFF2-40B4-BE49-F238E27FC236}">
                <a16:creationId xmlns:a16="http://schemas.microsoft.com/office/drawing/2014/main" id="{BFCF6DDC-3C9C-4CA4-9039-AF64ED8CBEA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21859" name="Espaço Reservado para Número de Slide 2">
            <a:extLst>
              <a:ext uri="{FF2B5EF4-FFF2-40B4-BE49-F238E27FC236}">
                <a16:creationId xmlns:a16="http://schemas.microsoft.com/office/drawing/2014/main" id="{A93A7FF7-4409-48A6-8950-F20F30255F6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A606188-9B08-48EC-B408-E39EA2AC469F}" type="slidenum">
              <a:rPr lang="pt-BR" altLang="pt-BR" sz="1400" smtClean="0"/>
              <a:pPr>
                <a:spcBef>
                  <a:spcPct val="0"/>
                </a:spcBef>
                <a:buFontTx/>
                <a:buNone/>
              </a:pPr>
              <a:t>117</a:t>
            </a:fld>
            <a:endParaRPr lang="pt-BR" altLang="pt-BR" sz="1400"/>
          </a:p>
        </p:txBody>
      </p:sp>
      <p:pic>
        <p:nvPicPr>
          <p:cNvPr id="121860" name="Imagem 3">
            <a:extLst>
              <a:ext uri="{FF2B5EF4-FFF2-40B4-BE49-F238E27FC236}">
                <a16:creationId xmlns:a16="http://schemas.microsoft.com/office/drawing/2014/main" id="{E3E31DDE-89CC-4A1A-8F07-AC866DC18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111" t="24158" r="31914" b="10271"/>
          <a:stretch>
            <a:fillRect/>
          </a:stretch>
        </p:blipFill>
        <p:spPr bwMode="auto">
          <a:xfrm>
            <a:off x="250825" y="260350"/>
            <a:ext cx="8066088"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Rodapé 1">
            <a:extLst>
              <a:ext uri="{FF2B5EF4-FFF2-40B4-BE49-F238E27FC236}">
                <a16:creationId xmlns:a16="http://schemas.microsoft.com/office/drawing/2014/main" id="{403939DA-B8AF-49E9-8554-9347C8F3672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22883" name="Espaço Reservado para Número de Slide 2">
            <a:extLst>
              <a:ext uri="{FF2B5EF4-FFF2-40B4-BE49-F238E27FC236}">
                <a16:creationId xmlns:a16="http://schemas.microsoft.com/office/drawing/2014/main" id="{4A01F3BC-EB45-45F4-8D52-9120DDADE7E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7C70C3B-1AA5-4B8B-8234-8A01CCD5F3AF}" type="slidenum">
              <a:rPr lang="pt-BR" altLang="pt-BR" sz="1400" smtClean="0"/>
              <a:pPr>
                <a:spcBef>
                  <a:spcPct val="0"/>
                </a:spcBef>
                <a:buFontTx/>
                <a:buNone/>
              </a:pPr>
              <a:t>118</a:t>
            </a:fld>
            <a:endParaRPr lang="pt-BR" altLang="pt-BR" sz="1400"/>
          </a:p>
        </p:txBody>
      </p:sp>
      <p:pic>
        <p:nvPicPr>
          <p:cNvPr id="122884" name="Imagem 3">
            <a:extLst>
              <a:ext uri="{FF2B5EF4-FFF2-40B4-BE49-F238E27FC236}">
                <a16:creationId xmlns:a16="http://schemas.microsoft.com/office/drawing/2014/main" id="{E0CEC76E-85EF-4E60-8B1A-52E10C18C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796" t="13490" r="5280" b="55135"/>
          <a:stretch>
            <a:fillRect/>
          </a:stretch>
        </p:blipFill>
        <p:spPr bwMode="auto">
          <a:xfrm>
            <a:off x="481013" y="333375"/>
            <a:ext cx="8205787"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Rodapé 2">
            <a:extLst>
              <a:ext uri="{FF2B5EF4-FFF2-40B4-BE49-F238E27FC236}">
                <a16:creationId xmlns:a16="http://schemas.microsoft.com/office/drawing/2014/main" id="{9C964FF5-10F9-4D8B-9661-88D1213020CF}"/>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23907" name="Espaço Reservado para Número de Slide 3">
            <a:extLst>
              <a:ext uri="{FF2B5EF4-FFF2-40B4-BE49-F238E27FC236}">
                <a16:creationId xmlns:a16="http://schemas.microsoft.com/office/drawing/2014/main" id="{8BE60CDD-C51A-4B06-B0AC-9918FE4B59A0}"/>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C57B94F-0984-47C6-BD17-9D59096632F5}" type="slidenum">
              <a:rPr lang="pt-BR" altLang="pt-BR" sz="1400"/>
              <a:pPr algn="r" eaLnBrk="1" hangingPunct="1">
                <a:spcBef>
                  <a:spcPct val="0"/>
                </a:spcBef>
                <a:buFontTx/>
                <a:buNone/>
              </a:pPr>
              <a:t>119</a:t>
            </a:fld>
            <a:endParaRPr lang="pt-BR" altLang="pt-BR" sz="1400"/>
          </a:p>
        </p:txBody>
      </p:sp>
      <p:pic>
        <p:nvPicPr>
          <p:cNvPr id="123908" name="Picture 4">
            <a:extLst>
              <a:ext uri="{FF2B5EF4-FFF2-40B4-BE49-F238E27FC236}">
                <a16:creationId xmlns:a16="http://schemas.microsoft.com/office/drawing/2014/main" id="{8722AD56-96DA-4D6F-8674-4AA311061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424862"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9" name="Picture 5">
            <a:extLst>
              <a:ext uri="{FF2B5EF4-FFF2-40B4-BE49-F238E27FC236}">
                <a16:creationId xmlns:a16="http://schemas.microsoft.com/office/drawing/2014/main" id="{2E7D76B1-F52B-463A-A668-9533A05DB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989138"/>
            <a:ext cx="7272337"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ço Reservado para Rodapé 2">
            <a:extLst>
              <a:ext uri="{FF2B5EF4-FFF2-40B4-BE49-F238E27FC236}">
                <a16:creationId xmlns:a16="http://schemas.microsoft.com/office/drawing/2014/main" id="{174D8F42-1066-47A4-901C-4387F4079D9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4339" name="Espaço Reservado para Número de Slide 3">
            <a:extLst>
              <a:ext uri="{FF2B5EF4-FFF2-40B4-BE49-F238E27FC236}">
                <a16:creationId xmlns:a16="http://schemas.microsoft.com/office/drawing/2014/main" id="{6FD74DD9-083F-4AA3-9D7D-CC8B385539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D459938-05B8-4EBD-B6FA-85D79335B2CB}" type="slidenum">
              <a:rPr lang="pt-BR" altLang="pt-BR" sz="1400" smtClean="0"/>
              <a:pPr>
                <a:spcBef>
                  <a:spcPct val="0"/>
                </a:spcBef>
                <a:buFontTx/>
                <a:buNone/>
              </a:pPr>
              <a:t>12</a:t>
            </a:fld>
            <a:endParaRPr lang="pt-BR" altLang="pt-BR" sz="1400"/>
          </a:p>
        </p:txBody>
      </p:sp>
      <p:pic>
        <p:nvPicPr>
          <p:cNvPr id="14340" name="Picture 2">
            <a:extLst>
              <a:ext uri="{FF2B5EF4-FFF2-40B4-BE49-F238E27FC236}">
                <a16:creationId xmlns:a16="http://schemas.microsoft.com/office/drawing/2014/main" id="{4FE53DF1-CA60-49B4-89A1-1790BCB61BAC}"/>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7345362"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3">
            <a:extLst>
              <a:ext uri="{FF2B5EF4-FFF2-40B4-BE49-F238E27FC236}">
                <a16:creationId xmlns:a16="http://schemas.microsoft.com/office/drawing/2014/main" id="{30851648-9C9D-44B8-9FB5-31B3B773991D}"/>
              </a:ext>
            </a:extLst>
          </p:cNvPr>
          <p:cNvSpPr txBox="1">
            <a:spLocks noChangeArrowheads="1"/>
          </p:cNvSpPr>
          <p:nvPr/>
        </p:nvSpPr>
        <p:spPr bwMode="auto">
          <a:xfrm>
            <a:off x="6443663" y="4868863"/>
            <a:ext cx="1441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600"/>
              <a:t>(ou lacuna)</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Rodapé 2">
            <a:extLst>
              <a:ext uri="{FF2B5EF4-FFF2-40B4-BE49-F238E27FC236}">
                <a16:creationId xmlns:a16="http://schemas.microsoft.com/office/drawing/2014/main" id="{4462F4FB-DEE3-4133-894B-FC5D5FE772AC}"/>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24931" name="Espaço Reservado para Número de Slide 3">
            <a:extLst>
              <a:ext uri="{FF2B5EF4-FFF2-40B4-BE49-F238E27FC236}">
                <a16:creationId xmlns:a16="http://schemas.microsoft.com/office/drawing/2014/main" id="{D5B68640-9D18-4686-B75B-5164D3389571}"/>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1329F73-D796-4F79-AC6E-FDEC2C1B57AD}" type="slidenum">
              <a:rPr lang="pt-BR" altLang="pt-BR" sz="1400"/>
              <a:pPr algn="r" eaLnBrk="1" hangingPunct="1">
                <a:spcBef>
                  <a:spcPct val="0"/>
                </a:spcBef>
                <a:buFontTx/>
                <a:buNone/>
              </a:pPr>
              <a:t>120</a:t>
            </a:fld>
            <a:endParaRPr lang="pt-BR" altLang="pt-BR" sz="1400"/>
          </a:p>
        </p:txBody>
      </p:sp>
      <p:pic>
        <p:nvPicPr>
          <p:cNvPr id="124932" name="Picture 5">
            <a:extLst>
              <a:ext uri="{FF2B5EF4-FFF2-40B4-BE49-F238E27FC236}">
                <a16:creationId xmlns:a16="http://schemas.microsoft.com/office/drawing/2014/main" id="{C91CA0D3-3980-48E5-B5E3-425DE3053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0"/>
            <a:ext cx="6237288"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AutoShape 9">
            <a:extLst>
              <a:ext uri="{FF2B5EF4-FFF2-40B4-BE49-F238E27FC236}">
                <a16:creationId xmlns:a16="http://schemas.microsoft.com/office/drawing/2014/main" id="{414CBE98-0492-4091-997F-9610F23A895C}"/>
              </a:ext>
            </a:extLst>
          </p:cNvPr>
          <p:cNvSpPr>
            <a:spLocks noChangeArrowheads="1"/>
          </p:cNvSpPr>
          <p:nvPr/>
        </p:nvSpPr>
        <p:spPr bwMode="auto">
          <a:xfrm>
            <a:off x="250825" y="2565400"/>
            <a:ext cx="6553200" cy="1152525"/>
          </a:xfrm>
          <a:prstGeom prst="roundRect">
            <a:avLst>
              <a:gd name="adj" fmla="val 16667"/>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Rodapé 2">
            <a:extLst>
              <a:ext uri="{FF2B5EF4-FFF2-40B4-BE49-F238E27FC236}">
                <a16:creationId xmlns:a16="http://schemas.microsoft.com/office/drawing/2014/main" id="{CB1BE6BE-340D-4EA8-ADE5-DAE7939CF907}"/>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25955" name="Espaço Reservado para Número de Slide 3">
            <a:extLst>
              <a:ext uri="{FF2B5EF4-FFF2-40B4-BE49-F238E27FC236}">
                <a16:creationId xmlns:a16="http://schemas.microsoft.com/office/drawing/2014/main" id="{FFAC38D3-B4BA-4F33-9F32-0DB14A7607ED}"/>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051EF1A-1B80-4BF4-98B3-F64BA5594207}" type="slidenum">
              <a:rPr lang="pt-BR" altLang="pt-BR" sz="1400"/>
              <a:pPr algn="r" eaLnBrk="1" hangingPunct="1">
                <a:spcBef>
                  <a:spcPct val="0"/>
                </a:spcBef>
                <a:buFontTx/>
                <a:buNone/>
              </a:pPr>
              <a:t>121</a:t>
            </a:fld>
            <a:endParaRPr lang="pt-BR" altLang="pt-BR" sz="1400"/>
          </a:p>
        </p:txBody>
      </p:sp>
      <p:pic>
        <p:nvPicPr>
          <p:cNvPr id="125956" name="Picture 4">
            <a:extLst>
              <a:ext uri="{FF2B5EF4-FFF2-40B4-BE49-F238E27FC236}">
                <a16:creationId xmlns:a16="http://schemas.microsoft.com/office/drawing/2014/main" id="{DE321810-DD28-4B07-8928-08E8198C6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ext Box 5">
            <a:extLst>
              <a:ext uri="{FF2B5EF4-FFF2-40B4-BE49-F238E27FC236}">
                <a16:creationId xmlns:a16="http://schemas.microsoft.com/office/drawing/2014/main" id="{3C23A5AD-DC5B-4DDB-A3A5-7370BDD76AA2}"/>
              </a:ext>
            </a:extLst>
          </p:cNvPr>
          <p:cNvSpPr txBox="1">
            <a:spLocks noChangeArrowheads="1"/>
          </p:cNvSpPr>
          <p:nvPr/>
        </p:nvSpPr>
        <p:spPr bwMode="auto">
          <a:xfrm>
            <a:off x="250825" y="2924175"/>
            <a:ext cx="8137525" cy="13112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pt-BR" altLang="pt-BR" sz="2000">
                <a:solidFill>
                  <a:srgbClr val="FFFF00"/>
                </a:solidFill>
              </a:rPr>
              <a:t>Por essas características do dispositivo diodo ZENER, de operar na região de avalanche (ruptura ou breakdown), com tensão (VZ) praticamente constante, a sua maior aplicação em ckts eletrônicos é a regulação de tensão.</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Rodapé 2">
            <a:extLst>
              <a:ext uri="{FF2B5EF4-FFF2-40B4-BE49-F238E27FC236}">
                <a16:creationId xmlns:a16="http://schemas.microsoft.com/office/drawing/2014/main" id="{376F64E3-171F-406A-A05C-371333731441}"/>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26979" name="Espaço Reservado para Número de Slide 3">
            <a:extLst>
              <a:ext uri="{FF2B5EF4-FFF2-40B4-BE49-F238E27FC236}">
                <a16:creationId xmlns:a16="http://schemas.microsoft.com/office/drawing/2014/main" id="{C3A16B57-D12A-4E1E-B232-4F4880DA6AF2}"/>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B3FFD13-4328-485C-BD8D-21B012520A41}" type="slidenum">
              <a:rPr lang="pt-BR" altLang="pt-BR" sz="1400"/>
              <a:pPr algn="r" eaLnBrk="1" hangingPunct="1">
                <a:spcBef>
                  <a:spcPct val="0"/>
                </a:spcBef>
                <a:buFontTx/>
                <a:buNone/>
              </a:pPr>
              <a:t>122</a:t>
            </a:fld>
            <a:endParaRPr lang="pt-BR" altLang="pt-BR" sz="1400"/>
          </a:p>
        </p:txBody>
      </p:sp>
      <p:pic>
        <p:nvPicPr>
          <p:cNvPr id="126980" name="Picture 4">
            <a:extLst>
              <a:ext uri="{FF2B5EF4-FFF2-40B4-BE49-F238E27FC236}">
                <a16:creationId xmlns:a16="http://schemas.microsoft.com/office/drawing/2014/main" id="{3AEE003E-3DAF-4042-8B68-8203A215B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88125" cy="6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Line 5">
            <a:extLst>
              <a:ext uri="{FF2B5EF4-FFF2-40B4-BE49-F238E27FC236}">
                <a16:creationId xmlns:a16="http://schemas.microsoft.com/office/drawing/2014/main" id="{13F74514-C5BF-439F-AB9C-40133BBCA897}"/>
              </a:ext>
            </a:extLst>
          </p:cNvPr>
          <p:cNvSpPr>
            <a:spLocks noChangeShapeType="1"/>
          </p:cNvSpPr>
          <p:nvPr/>
        </p:nvSpPr>
        <p:spPr bwMode="auto">
          <a:xfrm>
            <a:off x="1835150" y="1052513"/>
            <a:ext cx="29527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6982" name="Line 6">
            <a:extLst>
              <a:ext uri="{FF2B5EF4-FFF2-40B4-BE49-F238E27FC236}">
                <a16:creationId xmlns:a16="http://schemas.microsoft.com/office/drawing/2014/main" id="{98E286BC-1688-4194-946D-EA17E8A757C2}"/>
              </a:ext>
            </a:extLst>
          </p:cNvPr>
          <p:cNvSpPr>
            <a:spLocks noChangeShapeType="1"/>
          </p:cNvSpPr>
          <p:nvPr/>
        </p:nvSpPr>
        <p:spPr bwMode="auto">
          <a:xfrm>
            <a:off x="1835150" y="1989138"/>
            <a:ext cx="38163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6983" name="Line 7">
            <a:extLst>
              <a:ext uri="{FF2B5EF4-FFF2-40B4-BE49-F238E27FC236}">
                <a16:creationId xmlns:a16="http://schemas.microsoft.com/office/drawing/2014/main" id="{B6C80114-E96A-452E-B6AD-015AF29F43E7}"/>
              </a:ext>
            </a:extLst>
          </p:cNvPr>
          <p:cNvSpPr>
            <a:spLocks noChangeShapeType="1"/>
          </p:cNvSpPr>
          <p:nvPr/>
        </p:nvSpPr>
        <p:spPr bwMode="auto">
          <a:xfrm>
            <a:off x="1763713" y="3789363"/>
            <a:ext cx="381635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6984" name="Line 8">
            <a:extLst>
              <a:ext uri="{FF2B5EF4-FFF2-40B4-BE49-F238E27FC236}">
                <a16:creationId xmlns:a16="http://schemas.microsoft.com/office/drawing/2014/main" id="{71743DB6-64C1-4D38-BA6E-39D1125ECC0B}"/>
              </a:ext>
            </a:extLst>
          </p:cNvPr>
          <p:cNvSpPr>
            <a:spLocks noChangeShapeType="1"/>
          </p:cNvSpPr>
          <p:nvPr/>
        </p:nvSpPr>
        <p:spPr bwMode="auto">
          <a:xfrm>
            <a:off x="1763713" y="5157788"/>
            <a:ext cx="331311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ço Reservado para Rodapé 2">
            <a:extLst>
              <a:ext uri="{FF2B5EF4-FFF2-40B4-BE49-F238E27FC236}">
                <a16:creationId xmlns:a16="http://schemas.microsoft.com/office/drawing/2014/main" id="{FE476C1D-5338-4597-AD5A-654522B816C1}"/>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28003" name="Espaço Reservado para Número de Slide 3">
            <a:extLst>
              <a:ext uri="{FF2B5EF4-FFF2-40B4-BE49-F238E27FC236}">
                <a16:creationId xmlns:a16="http://schemas.microsoft.com/office/drawing/2014/main" id="{2DBC92A7-FF30-4E9F-8B25-9756780C73F1}"/>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DDB69EE-DA93-4B02-8EAF-76FD573E4CF4}" type="slidenum">
              <a:rPr lang="pt-BR" altLang="pt-BR" sz="1400"/>
              <a:pPr algn="r" eaLnBrk="1" hangingPunct="1">
                <a:spcBef>
                  <a:spcPct val="0"/>
                </a:spcBef>
                <a:buFontTx/>
                <a:buNone/>
              </a:pPr>
              <a:t>123</a:t>
            </a:fld>
            <a:endParaRPr lang="pt-BR" altLang="pt-BR" sz="1400"/>
          </a:p>
        </p:txBody>
      </p:sp>
      <p:pic>
        <p:nvPicPr>
          <p:cNvPr id="128004" name="Picture 4">
            <a:extLst>
              <a:ext uri="{FF2B5EF4-FFF2-40B4-BE49-F238E27FC236}">
                <a16:creationId xmlns:a16="http://schemas.microsoft.com/office/drawing/2014/main" id="{802CAE43-1667-4462-8F98-D6568852A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85693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Rodapé 2">
            <a:extLst>
              <a:ext uri="{FF2B5EF4-FFF2-40B4-BE49-F238E27FC236}">
                <a16:creationId xmlns:a16="http://schemas.microsoft.com/office/drawing/2014/main" id="{6BA4B6B7-7077-49B5-B178-76CD847CE256}"/>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29027" name="Espaço Reservado para Número de Slide 3">
            <a:extLst>
              <a:ext uri="{FF2B5EF4-FFF2-40B4-BE49-F238E27FC236}">
                <a16:creationId xmlns:a16="http://schemas.microsoft.com/office/drawing/2014/main" id="{124EC154-3391-42B8-8C2C-04B835CCCB16}"/>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0914E6F-53B0-4C14-B5FC-2BB1DD002329}" type="slidenum">
              <a:rPr lang="pt-BR" altLang="pt-BR" sz="1400"/>
              <a:pPr algn="r" eaLnBrk="1" hangingPunct="1">
                <a:spcBef>
                  <a:spcPct val="0"/>
                </a:spcBef>
                <a:buFontTx/>
                <a:buNone/>
              </a:pPr>
              <a:t>124</a:t>
            </a:fld>
            <a:endParaRPr lang="pt-BR" altLang="pt-BR" sz="1400"/>
          </a:p>
        </p:txBody>
      </p:sp>
      <p:pic>
        <p:nvPicPr>
          <p:cNvPr id="129028" name="Picture 4">
            <a:extLst>
              <a:ext uri="{FF2B5EF4-FFF2-40B4-BE49-F238E27FC236}">
                <a16:creationId xmlns:a16="http://schemas.microsoft.com/office/drawing/2014/main" id="{7C36700A-1960-48FE-8EC6-815F14942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948488" cy="663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Rodapé 2">
            <a:extLst>
              <a:ext uri="{FF2B5EF4-FFF2-40B4-BE49-F238E27FC236}">
                <a16:creationId xmlns:a16="http://schemas.microsoft.com/office/drawing/2014/main" id="{92910071-A8DF-4072-B429-16CB33A2293C}"/>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30051" name="Espaço Reservado para Número de Slide 3">
            <a:extLst>
              <a:ext uri="{FF2B5EF4-FFF2-40B4-BE49-F238E27FC236}">
                <a16:creationId xmlns:a16="http://schemas.microsoft.com/office/drawing/2014/main" id="{ADB89870-EB78-45E5-AAAA-BB90007E4D8E}"/>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7A08AE5-0BE3-42B2-8B18-4C60EAEAA815}" type="slidenum">
              <a:rPr lang="pt-BR" altLang="pt-BR" sz="1400"/>
              <a:pPr algn="r" eaLnBrk="1" hangingPunct="1">
                <a:spcBef>
                  <a:spcPct val="0"/>
                </a:spcBef>
                <a:buFontTx/>
                <a:buNone/>
              </a:pPr>
              <a:t>125</a:t>
            </a:fld>
            <a:endParaRPr lang="pt-BR" altLang="pt-BR" sz="1400"/>
          </a:p>
        </p:txBody>
      </p:sp>
      <p:pic>
        <p:nvPicPr>
          <p:cNvPr id="130052" name="Picture 4">
            <a:extLst>
              <a:ext uri="{FF2B5EF4-FFF2-40B4-BE49-F238E27FC236}">
                <a16:creationId xmlns:a16="http://schemas.microsoft.com/office/drawing/2014/main" id="{002DAB02-7646-4924-A941-B4792074B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451725" cy="658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Rodapé 2">
            <a:extLst>
              <a:ext uri="{FF2B5EF4-FFF2-40B4-BE49-F238E27FC236}">
                <a16:creationId xmlns:a16="http://schemas.microsoft.com/office/drawing/2014/main" id="{992D7863-3E72-429E-861F-E47046781676}"/>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31075" name="Espaço Reservado para Número de Slide 3">
            <a:extLst>
              <a:ext uri="{FF2B5EF4-FFF2-40B4-BE49-F238E27FC236}">
                <a16:creationId xmlns:a16="http://schemas.microsoft.com/office/drawing/2014/main" id="{443048FB-4F33-48F4-90BA-09F0970273B1}"/>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BF8C9AD-4B92-4D3F-BC4C-AFE674FDE07E}" type="slidenum">
              <a:rPr lang="pt-BR" altLang="pt-BR" sz="1400"/>
              <a:pPr algn="r" eaLnBrk="1" hangingPunct="1">
                <a:spcBef>
                  <a:spcPct val="0"/>
                </a:spcBef>
                <a:buFontTx/>
                <a:buNone/>
              </a:pPr>
              <a:t>126</a:t>
            </a:fld>
            <a:endParaRPr lang="pt-BR" altLang="pt-BR" sz="1400"/>
          </a:p>
        </p:txBody>
      </p:sp>
      <p:pic>
        <p:nvPicPr>
          <p:cNvPr id="131076" name="Picture 4">
            <a:extLst>
              <a:ext uri="{FF2B5EF4-FFF2-40B4-BE49-F238E27FC236}">
                <a16:creationId xmlns:a16="http://schemas.microsoft.com/office/drawing/2014/main" id="{04ECEDA0-1AE5-4545-96D4-91857A7F3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852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Rodapé 2">
            <a:extLst>
              <a:ext uri="{FF2B5EF4-FFF2-40B4-BE49-F238E27FC236}">
                <a16:creationId xmlns:a16="http://schemas.microsoft.com/office/drawing/2014/main" id="{36ED759E-0F14-42F6-9839-925A7E3891CB}"/>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32099" name="Espaço Reservado para Número de Slide 3">
            <a:extLst>
              <a:ext uri="{FF2B5EF4-FFF2-40B4-BE49-F238E27FC236}">
                <a16:creationId xmlns:a16="http://schemas.microsoft.com/office/drawing/2014/main" id="{96D1414B-DDE4-452E-A61F-FBCCD3A2C525}"/>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5C2F30F-D020-4962-8FD5-6CB1BF34AAEC}" type="slidenum">
              <a:rPr lang="pt-BR" altLang="pt-BR" sz="1400"/>
              <a:pPr algn="r" eaLnBrk="1" hangingPunct="1">
                <a:spcBef>
                  <a:spcPct val="0"/>
                </a:spcBef>
                <a:buFontTx/>
                <a:buNone/>
              </a:pPr>
              <a:t>127</a:t>
            </a:fld>
            <a:endParaRPr lang="pt-BR" altLang="pt-BR" sz="1400"/>
          </a:p>
        </p:txBody>
      </p:sp>
      <p:pic>
        <p:nvPicPr>
          <p:cNvPr id="132100" name="Picture 4">
            <a:extLst>
              <a:ext uri="{FF2B5EF4-FFF2-40B4-BE49-F238E27FC236}">
                <a16:creationId xmlns:a16="http://schemas.microsoft.com/office/drawing/2014/main" id="{17E8B25A-6CB5-452E-9B9E-F9A45A2E2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0645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Rodapé 2">
            <a:extLst>
              <a:ext uri="{FF2B5EF4-FFF2-40B4-BE49-F238E27FC236}">
                <a16:creationId xmlns:a16="http://schemas.microsoft.com/office/drawing/2014/main" id="{50D40679-1D1D-4C53-92AA-8359E79EEE75}"/>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33123" name="Espaço Reservado para Número de Slide 3">
            <a:extLst>
              <a:ext uri="{FF2B5EF4-FFF2-40B4-BE49-F238E27FC236}">
                <a16:creationId xmlns:a16="http://schemas.microsoft.com/office/drawing/2014/main" id="{85D19381-4489-4140-AB66-D1FC37E75F6B}"/>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50DAD67-3723-4E85-9308-7957C65518E4}" type="slidenum">
              <a:rPr lang="pt-BR" altLang="pt-BR" sz="1400"/>
              <a:pPr algn="r" eaLnBrk="1" hangingPunct="1">
                <a:spcBef>
                  <a:spcPct val="0"/>
                </a:spcBef>
                <a:buFontTx/>
                <a:buNone/>
              </a:pPr>
              <a:t>128</a:t>
            </a:fld>
            <a:endParaRPr lang="pt-BR" altLang="pt-BR" sz="1400"/>
          </a:p>
        </p:txBody>
      </p:sp>
      <p:pic>
        <p:nvPicPr>
          <p:cNvPr id="133124" name="Picture 4">
            <a:extLst>
              <a:ext uri="{FF2B5EF4-FFF2-40B4-BE49-F238E27FC236}">
                <a16:creationId xmlns:a16="http://schemas.microsoft.com/office/drawing/2014/main" id="{CF2B2A0E-4BD4-473B-907F-D53CBBE01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0350"/>
            <a:ext cx="8208963" cy="5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Rodapé 2">
            <a:extLst>
              <a:ext uri="{FF2B5EF4-FFF2-40B4-BE49-F238E27FC236}">
                <a16:creationId xmlns:a16="http://schemas.microsoft.com/office/drawing/2014/main" id="{0B6E78E1-6A90-4ABF-B77B-434E41F97323}"/>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34147" name="Espaço Reservado para Número de Slide 3">
            <a:extLst>
              <a:ext uri="{FF2B5EF4-FFF2-40B4-BE49-F238E27FC236}">
                <a16:creationId xmlns:a16="http://schemas.microsoft.com/office/drawing/2014/main" id="{C9B566F8-A384-42B7-8314-A8B43A91D32B}"/>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6B3FAEC-CB1C-4826-B9E2-C1869E7B87F4}" type="slidenum">
              <a:rPr lang="pt-BR" altLang="pt-BR" sz="1400"/>
              <a:pPr algn="r" eaLnBrk="1" hangingPunct="1">
                <a:spcBef>
                  <a:spcPct val="0"/>
                </a:spcBef>
                <a:buFontTx/>
                <a:buNone/>
              </a:pPr>
              <a:t>129</a:t>
            </a:fld>
            <a:endParaRPr lang="pt-BR" altLang="pt-BR" sz="1400"/>
          </a:p>
        </p:txBody>
      </p:sp>
      <p:pic>
        <p:nvPicPr>
          <p:cNvPr id="134148" name="Picture 4">
            <a:extLst>
              <a:ext uri="{FF2B5EF4-FFF2-40B4-BE49-F238E27FC236}">
                <a16:creationId xmlns:a16="http://schemas.microsoft.com/office/drawing/2014/main" id="{DE266E44-3AC1-435F-A5B6-D5EC7996F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Espaço Reservado para Rodapé 2">
            <a:extLst>
              <a:ext uri="{FF2B5EF4-FFF2-40B4-BE49-F238E27FC236}">
                <a16:creationId xmlns:a16="http://schemas.microsoft.com/office/drawing/2014/main" id="{A5AF7079-9801-445B-A91D-4AAE1EEB99E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5363" name="Espaço Reservado para Número de Slide 3">
            <a:extLst>
              <a:ext uri="{FF2B5EF4-FFF2-40B4-BE49-F238E27FC236}">
                <a16:creationId xmlns:a16="http://schemas.microsoft.com/office/drawing/2014/main" id="{9C8F5EBE-D6FD-44BA-8C88-C7F5072931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63FFDC3-4799-4DAC-8090-8C5ABBBC88F7}" type="slidenum">
              <a:rPr lang="pt-BR" altLang="pt-BR" sz="1400" smtClean="0"/>
              <a:pPr>
                <a:spcBef>
                  <a:spcPct val="0"/>
                </a:spcBef>
                <a:buFontTx/>
                <a:buNone/>
              </a:pPr>
              <a:t>13</a:t>
            </a:fld>
            <a:endParaRPr lang="pt-BR" altLang="pt-BR" sz="1400"/>
          </a:p>
        </p:txBody>
      </p:sp>
      <p:pic>
        <p:nvPicPr>
          <p:cNvPr id="15364" name="Picture 2">
            <a:extLst>
              <a:ext uri="{FF2B5EF4-FFF2-40B4-BE49-F238E27FC236}">
                <a16:creationId xmlns:a16="http://schemas.microsoft.com/office/drawing/2014/main" id="{5F21110B-FED3-48AF-A47C-FEB0870BD4C0}"/>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569325" cy="528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Rodapé 2">
            <a:extLst>
              <a:ext uri="{FF2B5EF4-FFF2-40B4-BE49-F238E27FC236}">
                <a16:creationId xmlns:a16="http://schemas.microsoft.com/office/drawing/2014/main" id="{A7657C99-C89A-4553-B340-E38F74F9F234}"/>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35171" name="Espaço Reservado para Número de Slide 3">
            <a:extLst>
              <a:ext uri="{FF2B5EF4-FFF2-40B4-BE49-F238E27FC236}">
                <a16:creationId xmlns:a16="http://schemas.microsoft.com/office/drawing/2014/main" id="{9349FF55-764E-4BF7-88A4-A1C934ED4D64}"/>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72A238D-FB72-4227-BC9C-AD169C6D9626}" type="slidenum">
              <a:rPr lang="pt-BR" altLang="pt-BR" sz="1400"/>
              <a:pPr algn="r" eaLnBrk="1" hangingPunct="1">
                <a:spcBef>
                  <a:spcPct val="0"/>
                </a:spcBef>
                <a:buFontTx/>
                <a:buNone/>
              </a:pPr>
              <a:t>130</a:t>
            </a:fld>
            <a:endParaRPr lang="pt-BR" altLang="pt-BR" sz="1400"/>
          </a:p>
        </p:txBody>
      </p:sp>
      <p:pic>
        <p:nvPicPr>
          <p:cNvPr id="135172" name="Picture 4">
            <a:extLst>
              <a:ext uri="{FF2B5EF4-FFF2-40B4-BE49-F238E27FC236}">
                <a16:creationId xmlns:a16="http://schemas.microsoft.com/office/drawing/2014/main" id="{F56AA7C3-7DDD-433A-AB39-DE62FAA98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993062"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Rodapé 2">
            <a:extLst>
              <a:ext uri="{FF2B5EF4-FFF2-40B4-BE49-F238E27FC236}">
                <a16:creationId xmlns:a16="http://schemas.microsoft.com/office/drawing/2014/main" id="{6B561D65-7215-4587-AED1-AA6DDB761C93}"/>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36195" name="Espaço Reservado para Número de Slide 3">
            <a:extLst>
              <a:ext uri="{FF2B5EF4-FFF2-40B4-BE49-F238E27FC236}">
                <a16:creationId xmlns:a16="http://schemas.microsoft.com/office/drawing/2014/main" id="{A0944892-C006-43B0-B5C5-434891D083FB}"/>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589A93B-583F-421A-8FC5-5CEDBE1ADF74}" type="slidenum">
              <a:rPr lang="pt-BR" altLang="pt-BR" sz="1400"/>
              <a:pPr algn="r" eaLnBrk="1" hangingPunct="1">
                <a:spcBef>
                  <a:spcPct val="0"/>
                </a:spcBef>
                <a:buFontTx/>
                <a:buNone/>
              </a:pPr>
              <a:t>131</a:t>
            </a:fld>
            <a:endParaRPr lang="pt-BR" altLang="pt-BR" sz="1400"/>
          </a:p>
        </p:txBody>
      </p:sp>
      <p:pic>
        <p:nvPicPr>
          <p:cNvPr id="136196" name="Picture 4">
            <a:extLst>
              <a:ext uri="{FF2B5EF4-FFF2-40B4-BE49-F238E27FC236}">
                <a16:creationId xmlns:a16="http://schemas.microsoft.com/office/drawing/2014/main" id="{149BBAE3-6FDF-46F5-805E-2ADC00AD5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08050"/>
            <a:ext cx="7488237"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Text Box 5">
            <a:extLst>
              <a:ext uri="{FF2B5EF4-FFF2-40B4-BE49-F238E27FC236}">
                <a16:creationId xmlns:a16="http://schemas.microsoft.com/office/drawing/2014/main" id="{E781C570-D8B7-4AD9-9584-71303AB2BCE5}"/>
              </a:ext>
            </a:extLst>
          </p:cNvPr>
          <p:cNvSpPr txBox="1">
            <a:spLocks noChangeArrowheads="1"/>
          </p:cNvSpPr>
          <p:nvPr/>
        </p:nvSpPr>
        <p:spPr bwMode="auto">
          <a:xfrm>
            <a:off x="323850" y="188913"/>
            <a:ext cx="7920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2800" b="1"/>
              <a:t>TRANSISTORES BIPOLARES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ço Reservado para Rodapé 1">
            <a:extLst>
              <a:ext uri="{FF2B5EF4-FFF2-40B4-BE49-F238E27FC236}">
                <a16:creationId xmlns:a16="http://schemas.microsoft.com/office/drawing/2014/main" id="{E458745D-64B7-4DCF-9CAF-66F7015B5E6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37219" name="Espaço Reservado para Número de Slide 2">
            <a:extLst>
              <a:ext uri="{FF2B5EF4-FFF2-40B4-BE49-F238E27FC236}">
                <a16:creationId xmlns:a16="http://schemas.microsoft.com/office/drawing/2014/main" id="{A3834712-990A-4092-9AE5-CB10EF57517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DC88859-EE6B-44F6-B21C-CDD937E70B80}" type="slidenum">
              <a:rPr lang="pt-BR" altLang="pt-BR" sz="1400" smtClean="0"/>
              <a:pPr>
                <a:spcBef>
                  <a:spcPct val="0"/>
                </a:spcBef>
                <a:buFontTx/>
                <a:buNone/>
              </a:pPr>
              <a:t>132</a:t>
            </a:fld>
            <a:endParaRPr lang="pt-BR" altLang="pt-BR" sz="1400"/>
          </a:p>
        </p:txBody>
      </p:sp>
      <p:pic>
        <p:nvPicPr>
          <p:cNvPr id="137220" name="Imagem 3">
            <a:extLst>
              <a:ext uri="{FF2B5EF4-FFF2-40B4-BE49-F238E27FC236}">
                <a16:creationId xmlns:a16="http://schemas.microsoft.com/office/drawing/2014/main" id="{94A02BE8-7E82-474A-BCD3-E431D307B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867" t="37962" r="26447" b="28152"/>
          <a:stretch>
            <a:fillRect/>
          </a:stretch>
        </p:blipFill>
        <p:spPr bwMode="auto">
          <a:xfrm>
            <a:off x="0" y="0"/>
            <a:ext cx="5353050"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1" name="Imagem 4">
            <a:extLst>
              <a:ext uri="{FF2B5EF4-FFF2-40B4-BE49-F238E27FC236}">
                <a16:creationId xmlns:a16="http://schemas.microsoft.com/office/drawing/2014/main" id="{BEBA48E3-F251-4DBE-9BD7-A8DE9E9A0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164" t="21333" r="51141" b="49487"/>
          <a:stretch>
            <a:fillRect/>
          </a:stretch>
        </p:blipFill>
        <p:spPr bwMode="auto">
          <a:xfrm>
            <a:off x="104775" y="2273300"/>
            <a:ext cx="524827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Rodapé 2">
            <a:extLst>
              <a:ext uri="{FF2B5EF4-FFF2-40B4-BE49-F238E27FC236}">
                <a16:creationId xmlns:a16="http://schemas.microsoft.com/office/drawing/2014/main" id="{362043BA-4CE9-4E8B-BD07-75C463477624}"/>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38243" name="Espaço Reservado para Número de Slide 3">
            <a:extLst>
              <a:ext uri="{FF2B5EF4-FFF2-40B4-BE49-F238E27FC236}">
                <a16:creationId xmlns:a16="http://schemas.microsoft.com/office/drawing/2014/main" id="{31ED6C08-134E-497F-ACCC-B79F34F37448}"/>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83EC37D-87B5-4874-B529-A642BDEB239A}" type="slidenum">
              <a:rPr lang="pt-BR" altLang="pt-BR" sz="1400"/>
              <a:pPr algn="r" eaLnBrk="1" hangingPunct="1">
                <a:spcBef>
                  <a:spcPct val="0"/>
                </a:spcBef>
                <a:buFontTx/>
                <a:buNone/>
              </a:pPr>
              <a:t>133</a:t>
            </a:fld>
            <a:endParaRPr lang="pt-BR" altLang="pt-BR" sz="1400"/>
          </a:p>
        </p:txBody>
      </p:sp>
      <p:pic>
        <p:nvPicPr>
          <p:cNvPr id="138244" name="Picture 4">
            <a:extLst>
              <a:ext uri="{FF2B5EF4-FFF2-40B4-BE49-F238E27FC236}">
                <a16:creationId xmlns:a16="http://schemas.microsoft.com/office/drawing/2014/main" id="{52260CB8-998E-402D-84C0-93E954C9F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8662987"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Rodapé 1">
            <a:extLst>
              <a:ext uri="{FF2B5EF4-FFF2-40B4-BE49-F238E27FC236}">
                <a16:creationId xmlns:a16="http://schemas.microsoft.com/office/drawing/2014/main" id="{9DA6B9BB-B543-4864-84B9-CC96C3B54C1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39267" name="Espaço Reservado para Número de Slide 2">
            <a:extLst>
              <a:ext uri="{FF2B5EF4-FFF2-40B4-BE49-F238E27FC236}">
                <a16:creationId xmlns:a16="http://schemas.microsoft.com/office/drawing/2014/main" id="{49DFBF03-6651-4B40-AE99-60FE4949993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5379179-2B96-47A0-92D0-5AB134C750D7}" type="slidenum">
              <a:rPr lang="pt-BR" altLang="pt-BR" sz="1400" smtClean="0"/>
              <a:pPr>
                <a:spcBef>
                  <a:spcPct val="0"/>
                </a:spcBef>
                <a:buFontTx/>
                <a:buNone/>
              </a:pPr>
              <a:t>134</a:t>
            </a:fld>
            <a:endParaRPr lang="pt-BR" altLang="pt-BR" sz="1400"/>
          </a:p>
        </p:txBody>
      </p:sp>
      <p:sp>
        <p:nvSpPr>
          <p:cNvPr id="139268" name="CaixaDeTexto 3">
            <a:extLst>
              <a:ext uri="{FF2B5EF4-FFF2-40B4-BE49-F238E27FC236}">
                <a16:creationId xmlns:a16="http://schemas.microsoft.com/office/drawing/2014/main" id="{3A9F5138-EF98-49F4-8640-FF0ACDBC8B6E}"/>
              </a:ext>
            </a:extLst>
          </p:cNvPr>
          <p:cNvSpPr txBox="1">
            <a:spLocks noChangeArrowheads="1"/>
          </p:cNvSpPr>
          <p:nvPr/>
        </p:nvSpPr>
        <p:spPr bwMode="auto">
          <a:xfrm>
            <a:off x="395288" y="333375"/>
            <a:ext cx="8064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800"/>
              <a:t>COMO MEDIR TRANSISTORES ????</a:t>
            </a:r>
          </a:p>
        </p:txBody>
      </p:sp>
      <p:pic>
        <p:nvPicPr>
          <p:cNvPr id="139269" name="Imagem 5">
            <a:extLst>
              <a:ext uri="{FF2B5EF4-FFF2-40B4-BE49-F238E27FC236}">
                <a16:creationId xmlns:a16="http://schemas.microsoft.com/office/drawing/2014/main" id="{99A669E2-3F68-4044-85B0-DB3884568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866" t="11626" r="48265" b="7936"/>
          <a:stretch>
            <a:fillRect/>
          </a:stretch>
        </p:blipFill>
        <p:spPr bwMode="auto">
          <a:xfrm>
            <a:off x="107950" y="981075"/>
            <a:ext cx="2417763"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Conector de Seta Reta 7">
            <a:extLst>
              <a:ext uri="{FF2B5EF4-FFF2-40B4-BE49-F238E27FC236}">
                <a16:creationId xmlns:a16="http://schemas.microsoft.com/office/drawing/2014/main" id="{C0F65BE7-D412-426B-9F8E-C9A46460B2E0}"/>
              </a:ext>
            </a:extLst>
          </p:cNvPr>
          <p:cNvCxnSpPr>
            <a:cxnSpLocks/>
          </p:cNvCxnSpPr>
          <p:nvPr/>
        </p:nvCxnSpPr>
        <p:spPr>
          <a:xfrm>
            <a:off x="395288" y="2565400"/>
            <a:ext cx="1152525" cy="1295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271" name="CaixaDeTexto 9">
            <a:extLst>
              <a:ext uri="{FF2B5EF4-FFF2-40B4-BE49-F238E27FC236}">
                <a16:creationId xmlns:a16="http://schemas.microsoft.com/office/drawing/2014/main" id="{8FE6FA10-F990-4DD5-925A-4E482DF85300}"/>
              </a:ext>
            </a:extLst>
          </p:cNvPr>
          <p:cNvSpPr txBox="1">
            <a:spLocks noChangeArrowheads="1"/>
          </p:cNvSpPr>
          <p:nvPr/>
        </p:nvSpPr>
        <p:spPr bwMode="auto">
          <a:xfrm>
            <a:off x="2843213" y="981075"/>
            <a:ext cx="56165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800"/>
              <a:t>Antes de iniciar as medidas precisamos conferir alguns detalhes fundamentais, em relação a configuração (setagem) dos multímetros digitais, assim como de suas ponteiras, tais como:</a:t>
            </a:r>
          </a:p>
          <a:p>
            <a:pPr>
              <a:spcBef>
                <a:spcPct val="0"/>
              </a:spcBef>
              <a:buFontTx/>
              <a:buNone/>
            </a:pPr>
            <a:endParaRPr lang="pt-BR" altLang="pt-BR" sz="1800"/>
          </a:p>
          <a:p>
            <a:pPr>
              <a:spcBef>
                <a:spcPct val="0"/>
              </a:spcBef>
              <a:buFontTx/>
              <a:buNone/>
            </a:pPr>
            <a:r>
              <a:rPr lang="pt-BR" altLang="pt-BR" sz="1800"/>
              <a:t>1 – a maioria dos multímetros digitais atuais possuem a escala de medida com o símbolo de diodo;</a:t>
            </a:r>
          </a:p>
          <a:p>
            <a:pPr>
              <a:spcBef>
                <a:spcPct val="0"/>
              </a:spcBef>
              <a:buFontTx/>
              <a:buNone/>
            </a:pPr>
            <a:endParaRPr lang="pt-BR" altLang="pt-BR" sz="1800"/>
          </a:p>
          <a:p>
            <a:pPr>
              <a:spcBef>
                <a:spcPct val="0"/>
              </a:spcBef>
              <a:buFontTx/>
              <a:buNone/>
            </a:pPr>
            <a:r>
              <a:rPr lang="pt-BR" altLang="pt-BR" sz="1800"/>
              <a:t>2 – qual a polaridade das ponteiras, a vermelha e preta quando o multímetro estiver setado na escala de “diodo” ?</a:t>
            </a:r>
          </a:p>
        </p:txBody>
      </p:sp>
      <p:sp>
        <p:nvSpPr>
          <p:cNvPr id="11" name="Seta: Dobrada 10">
            <a:extLst>
              <a:ext uri="{FF2B5EF4-FFF2-40B4-BE49-F238E27FC236}">
                <a16:creationId xmlns:a16="http://schemas.microsoft.com/office/drawing/2014/main" id="{C92A47CD-357F-4494-9E28-60D551676AE8}"/>
              </a:ext>
            </a:extLst>
          </p:cNvPr>
          <p:cNvSpPr/>
          <p:nvPr/>
        </p:nvSpPr>
        <p:spPr>
          <a:xfrm rot="16200000">
            <a:off x="539750" y="4535488"/>
            <a:ext cx="574675" cy="1152525"/>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13" name="Seta: Dobrada 12">
            <a:extLst>
              <a:ext uri="{FF2B5EF4-FFF2-40B4-BE49-F238E27FC236}">
                <a16:creationId xmlns:a16="http://schemas.microsoft.com/office/drawing/2014/main" id="{E755C4D8-A88A-427D-B75B-34A8729BF888}"/>
              </a:ext>
            </a:extLst>
          </p:cNvPr>
          <p:cNvSpPr/>
          <p:nvPr/>
        </p:nvSpPr>
        <p:spPr>
          <a:xfrm rot="16200000">
            <a:off x="1448594" y="4417219"/>
            <a:ext cx="576263" cy="1577975"/>
          </a:xfrm>
          <a:prstGeom prst="bentArrow">
            <a:avLst>
              <a:gd name="adj1" fmla="val 22558"/>
              <a:gd name="adj2" fmla="val 25000"/>
              <a:gd name="adj3" fmla="val 25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Rodapé 1">
            <a:extLst>
              <a:ext uri="{FF2B5EF4-FFF2-40B4-BE49-F238E27FC236}">
                <a16:creationId xmlns:a16="http://schemas.microsoft.com/office/drawing/2014/main" id="{78BEC6FE-9865-4319-83E5-EF6C68CCFA1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40291" name="Espaço Reservado para Número de Slide 2">
            <a:extLst>
              <a:ext uri="{FF2B5EF4-FFF2-40B4-BE49-F238E27FC236}">
                <a16:creationId xmlns:a16="http://schemas.microsoft.com/office/drawing/2014/main" id="{362B8B99-77C0-4138-A113-1CD66C922DF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7B24A23-426F-4BFD-9B70-1A8A0E65E621}" type="slidenum">
              <a:rPr lang="pt-BR" altLang="pt-BR" sz="1400" smtClean="0"/>
              <a:pPr>
                <a:spcBef>
                  <a:spcPct val="0"/>
                </a:spcBef>
                <a:buFontTx/>
                <a:buNone/>
              </a:pPr>
              <a:t>135</a:t>
            </a:fld>
            <a:endParaRPr lang="pt-BR" altLang="pt-BR" sz="1400"/>
          </a:p>
        </p:txBody>
      </p:sp>
      <p:pic>
        <p:nvPicPr>
          <p:cNvPr id="140292" name="Imagem 4">
            <a:extLst>
              <a:ext uri="{FF2B5EF4-FFF2-40B4-BE49-F238E27FC236}">
                <a16:creationId xmlns:a16="http://schemas.microsoft.com/office/drawing/2014/main" id="{B622957A-7B60-47D1-BF20-B912394F8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866" t="11626" r="48265" b="7936"/>
          <a:stretch>
            <a:fillRect/>
          </a:stretch>
        </p:blipFill>
        <p:spPr bwMode="auto">
          <a:xfrm>
            <a:off x="23813" y="0"/>
            <a:ext cx="2417762"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Imagem 6">
            <a:extLst>
              <a:ext uri="{FF2B5EF4-FFF2-40B4-BE49-F238E27FC236}">
                <a16:creationId xmlns:a16="http://schemas.microsoft.com/office/drawing/2014/main" id="{A264C423-9436-4380-978A-BF5CAF9B5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866" t="11626" r="48265" b="7936"/>
          <a:stretch>
            <a:fillRect/>
          </a:stretch>
        </p:blipFill>
        <p:spPr bwMode="auto">
          <a:xfrm>
            <a:off x="2843213" y="0"/>
            <a:ext cx="2419350"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eta: Dobrada 10">
            <a:extLst>
              <a:ext uri="{FF2B5EF4-FFF2-40B4-BE49-F238E27FC236}">
                <a16:creationId xmlns:a16="http://schemas.microsoft.com/office/drawing/2014/main" id="{9D4A9AF5-9A3B-4847-84DD-CB9B82188E5E}"/>
              </a:ext>
            </a:extLst>
          </p:cNvPr>
          <p:cNvSpPr/>
          <p:nvPr/>
        </p:nvSpPr>
        <p:spPr>
          <a:xfrm rot="16200000">
            <a:off x="1363663" y="2741613"/>
            <a:ext cx="576262" cy="2944812"/>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15" name="Seta: para Cima 14">
            <a:extLst>
              <a:ext uri="{FF2B5EF4-FFF2-40B4-BE49-F238E27FC236}">
                <a16:creationId xmlns:a16="http://schemas.microsoft.com/office/drawing/2014/main" id="{C410797B-9C70-4A36-8669-528116490A8D}"/>
              </a:ext>
            </a:extLst>
          </p:cNvPr>
          <p:cNvSpPr/>
          <p:nvPr/>
        </p:nvSpPr>
        <p:spPr>
          <a:xfrm flipH="1">
            <a:off x="2967038" y="3933825"/>
            <a:ext cx="314325" cy="576263"/>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7" name="Seta: para Cima 16">
            <a:extLst>
              <a:ext uri="{FF2B5EF4-FFF2-40B4-BE49-F238E27FC236}">
                <a16:creationId xmlns:a16="http://schemas.microsoft.com/office/drawing/2014/main" id="{731FA504-B7BC-44D9-9C3B-66B551FB4950}"/>
              </a:ext>
            </a:extLst>
          </p:cNvPr>
          <p:cNvSpPr/>
          <p:nvPr/>
        </p:nvSpPr>
        <p:spPr>
          <a:xfrm flipH="1">
            <a:off x="3638550" y="3973513"/>
            <a:ext cx="314325" cy="89535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9" name="Seta: Dobrada 18">
            <a:extLst>
              <a:ext uri="{FF2B5EF4-FFF2-40B4-BE49-F238E27FC236}">
                <a16:creationId xmlns:a16="http://schemas.microsoft.com/office/drawing/2014/main" id="{4BCFA197-FD60-47F0-B4B7-59530E7F77EC}"/>
              </a:ext>
            </a:extLst>
          </p:cNvPr>
          <p:cNvSpPr/>
          <p:nvPr/>
        </p:nvSpPr>
        <p:spPr>
          <a:xfrm rot="16200000">
            <a:off x="1808957" y="2948781"/>
            <a:ext cx="895350" cy="2944813"/>
          </a:xfrm>
          <a:prstGeom prst="bentArrow">
            <a:avLst>
              <a:gd name="adj1" fmla="val 22558"/>
              <a:gd name="adj2" fmla="val 25000"/>
              <a:gd name="adj3" fmla="val 25000"/>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21" name="Seta: para Cima 20">
            <a:extLst>
              <a:ext uri="{FF2B5EF4-FFF2-40B4-BE49-F238E27FC236}">
                <a16:creationId xmlns:a16="http://schemas.microsoft.com/office/drawing/2014/main" id="{E53DB5CD-5723-43A3-A96F-24EFF6D95C54}"/>
              </a:ext>
            </a:extLst>
          </p:cNvPr>
          <p:cNvSpPr/>
          <p:nvPr/>
        </p:nvSpPr>
        <p:spPr>
          <a:xfrm rot="7765386" flipH="1">
            <a:off x="165100" y="1044575"/>
            <a:ext cx="314325" cy="574675"/>
          </a:xfrm>
          <a:prstGeom prst="upArrow">
            <a:avLst/>
          </a:prstGeom>
          <a:solidFill>
            <a:srgbClr val="09C30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3" name="Seta: para Cima 22">
            <a:extLst>
              <a:ext uri="{FF2B5EF4-FFF2-40B4-BE49-F238E27FC236}">
                <a16:creationId xmlns:a16="http://schemas.microsoft.com/office/drawing/2014/main" id="{B9A07299-DA77-4BB5-9B9C-50B3D58B40FE}"/>
              </a:ext>
            </a:extLst>
          </p:cNvPr>
          <p:cNvSpPr/>
          <p:nvPr/>
        </p:nvSpPr>
        <p:spPr>
          <a:xfrm rot="12327830" flipH="1">
            <a:off x="4230688" y="2244725"/>
            <a:ext cx="314325" cy="576263"/>
          </a:xfrm>
          <a:prstGeom prst="upArrow">
            <a:avLst/>
          </a:prstGeom>
          <a:solidFill>
            <a:srgbClr val="09C30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4" name="CaixaDeTexto 23">
            <a:extLst>
              <a:ext uri="{FF2B5EF4-FFF2-40B4-BE49-F238E27FC236}">
                <a16:creationId xmlns:a16="http://schemas.microsoft.com/office/drawing/2014/main" id="{01FF5B10-0373-4726-B422-EC1E4DA692C2}"/>
              </a:ext>
            </a:extLst>
          </p:cNvPr>
          <p:cNvSpPr txBox="1">
            <a:spLocks noRot="1" noChangeAspect="1" noMove="1" noResize="1" noEditPoints="1" noAdjustHandles="1" noChangeArrowheads="1" noChangeShapeType="1" noTextEdit="1"/>
          </p:cNvSpPr>
          <p:nvPr/>
        </p:nvSpPr>
        <p:spPr>
          <a:xfrm>
            <a:off x="134481" y="1835532"/>
            <a:ext cx="2232248" cy="646331"/>
          </a:xfrm>
          <a:prstGeom prst="rect">
            <a:avLst/>
          </a:prstGeom>
          <a:blipFill>
            <a:blip r:embed="rId3"/>
            <a:stretch>
              <a:fillRect/>
            </a:stretch>
          </a:blipFill>
        </p:spPr>
        <p:txBody>
          <a:bodyPr/>
          <a:lstStyle/>
          <a:p>
            <a:pPr>
              <a:defRPr/>
            </a:pPr>
            <a:r>
              <a:rPr lang="pt-BR">
                <a:noFill/>
              </a:rPr>
              <a:t> </a:t>
            </a:r>
          </a:p>
        </p:txBody>
      </p:sp>
      <p:sp>
        <p:nvSpPr>
          <p:cNvPr id="26" name="CaixaDeTexto 25">
            <a:extLst>
              <a:ext uri="{FF2B5EF4-FFF2-40B4-BE49-F238E27FC236}">
                <a16:creationId xmlns:a16="http://schemas.microsoft.com/office/drawing/2014/main" id="{148D879E-2C00-469E-98E6-10FEDE4A4787}"/>
              </a:ext>
            </a:extLst>
          </p:cNvPr>
          <p:cNvSpPr txBox="1">
            <a:spLocks noRot="1" noChangeAspect="1" noMove="1" noResize="1" noEditPoints="1" noAdjustHandles="1" noChangeArrowheads="1" noChangeShapeType="1" noTextEdit="1"/>
          </p:cNvSpPr>
          <p:nvPr/>
        </p:nvSpPr>
        <p:spPr>
          <a:xfrm>
            <a:off x="2967039" y="1778119"/>
            <a:ext cx="2232248" cy="646331"/>
          </a:xfrm>
          <a:prstGeom prst="rect">
            <a:avLst/>
          </a:prstGeom>
          <a:blipFill>
            <a:blip r:embed="rId4"/>
            <a:stretch>
              <a:fillRect/>
            </a:stretch>
          </a:blipFill>
        </p:spPr>
        <p:txBody>
          <a:bodyPr/>
          <a:lstStyle/>
          <a:p>
            <a:pPr>
              <a:defRPr/>
            </a:pPr>
            <a:r>
              <a:rPr lang="pt-BR">
                <a:noFill/>
              </a:rPr>
              <a:t> </a:t>
            </a:r>
          </a:p>
        </p:txBody>
      </p:sp>
      <p:sp>
        <p:nvSpPr>
          <p:cNvPr id="140302" name="CaixaDeTexto 26">
            <a:extLst>
              <a:ext uri="{FF2B5EF4-FFF2-40B4-BE49-F238E27FC236}">
                <a16:creationId xmlns:a16="http://schemas.microsoft.com/office/drawing/2014/main" id="{ACFD44A7-0714-4B80-AF37-8D5556B678EA}"/>
              </a:ext>
            </a:extLst>
          </p:cNvPr>
          <p:cNvSpPr txBox="1">
            <a:spLocks noChangeArrowheads="1"/>
          </p:cNvSpPr>
          <p:nvPr/>
        </p:nvSpPr>
        <p:spPr bwMode="auto">
          <a:xfrm>
            <a:off x="5435600" y="260350"/>
            <a:ext cx="3251200"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800"/>
              <a:t>MU – Multímetro</a:t>
            </a:r>
          </a:p>
          <a:p>
            <a:pPr>
              <a:spcBef>
                <a:spcPct val="0"/>
              </a:spcBef>
              <a:buFontTx/>
              <a:buNone/>
            </a:pPr>
            <a:endParaRPr lang="pt-BR" altLang="pt-BR" sz="1800"/>
          </a:p>
          <a:p>
            <a:pPr>
              <a:spcBef>
                <a:spcPct val="0"/>
              </a:spcBef>
              <a:buFontTx/>
              <a:buNone/>
            </a:pPr>
            <a:r>
              <a:rPr lang="pt-BR" altLang="pt-BR" sz="1800"/>
              <a:t>Em relação as ponteiras - una vermelha com vermelha e em seguida preta com preta</a:t>
            </a:r>
          </a:p>
          <a:p>
            <a:pPr>
              <a:spcBef>
                <a:spcPct val="0"/>
              </a:spcBef>
              <a:buFontTx/>
              <a:buNone/>
            </a:pPr>
            <a:endParaRPr lang="pt-BR" altLang="pt-BR" sz="1800"/>
          </a:p>
          <a:p>
            <a:pPr>
              <a:spcBef>
                <a:spcPct val="0"/>
              </a:spcBef>
              <a:buFontTx/>
              <a:buNone/>
            </a:pPr>
            <a:r>
              <a:rPr lang="pt-BR" altLang="pt-BR" sz="1800"/>
              <a:t>MU 1 setado para volts DC;</a:t>
            </a:r>
          </a:p>
          <a:p>
            <a:pPr>
              <a:spcBef>
                <a:spcPct val="0"/>
              </a:spcBef>
              <a:buFontTx/>
              <a:buNone/>
            </a:pPr>
            <a:r>
              <a:rPr lang="pt-BR" altLang="pt-BR" sz="1800"/>
              <a:t>MU 2 setado para escala de diodo;</a:t>
            </a:r>
          </a:p>
          <a:p>
            <a:pPr>
              <a:spcBef>
                <a:spcPct val="0"/>
              </a:spcBef>
              <a:buFontTx/>
              <a:buNone/>
            </a:pPr>
            <a:endParaRPr lang="pt-BR" altLang="pt-BR" sz="1800"/>
          </a:p>
          <a:p>
            <a:pPr>
              <a:spcBef>
                <a:spcPct val="0"/>
              </a:spcBef>
              <a:buFontTx/>
              <a:buNone/>
            </a:pPr>
            <a:r>
              <a:rPr lang="pt-BR" altLang="pt-BR" sz="1800"/>
              <a:t>MU 1 medirá a voltagem que estará disponibilizada pelo MU 2 nas ponteiras</a:t>
            </a:r>
          </a:p>
        </p:txBody>
      </p:sp>
      <p:sp>
        <p:nvSpPr>
          <p:cNvPr id="140303" name="CaixaDeTexto 27">
            <a:extLst>
              <a:ext uri="{FF2B5EF4-FFF2-40B4-BE49-F238E27FC236}">
                <a16:creationId xmlns:a16="http://schemas.microsoft.com/office/drawing/2014/main" id="{908F9C62-EF96-4A96-A0E6-0E6DADAE1311}"/>
              </a:ext>
            </a:extLst>
          </p:cNvPr>
          <p:cNvSpPr txBox="1">
            <a:spLocks noChangeArrowheads="1"/>
          </p:cNvSpPr>
          <p:nvPr/>
        </p:nvSpPr>
        <p:spPr bwMode="auto">
          <a:xfrm>
            <a:off x="4121150" y="4186238"/>
            <a:ext cx="4565650"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800"/>
              <a:t>Se a leitura de MU 1 for positiva, implica em vermelha </a:t>
            </a:r>
            <a:r>
              <a:rPr lang="pt-BR" altLang="pt-BR" sz="2000" b="1">
                <a:solidFill>
                  <a:srgbClr val="FF0000"/>
                </a:solidFill>
              </a:rPr>
              <a:t>(+)</a:t>
            </a:r>
            <a:r>
              <a:rPr lang="pt-BR" altLang="pt-BR" sz="1800"/>
              <a:t> e preta </a:t>
            </a:r>
            <a:r>
              <a:rPr lang="pt-BR" altLang="pt-BR" sz="2000" b="1"/>
              <a:t>(-)</a:t>
            </a:r>
            <a:r>
              <a:rPr lang="pt-BR" altLang="pt-BR" sz="1800"/>
              <a:t>;</a:t>
            </a:r>
          </a:p>
          <a:p>
            <a:pPr>
              <a:spcBef>
                <a:spcPct val="0"/>
              </a:spcBef>
              <a:buFontTx/>
              <a:buNone/>
            </a:pPr>
            <a:endParaRPr lang="pt-BR" altLang="pt-BR" sz="1800"/>
          </a:p>
          <a:p>
            <a:pPr>
              <a:spcBef>
                <a:spcPct val="0"/>
              </a:spcBef>
              <a:buFontTx/>
              <a:buNone/>
            </a:pPr>
            <a:r>
              <a:rPr lang="pt-BR" altLang="pt-BR" sz="1800"/>
              <a:t>Se a leitura em MU 1 for negativa, implica em vermelha </a:t>
            </a:r>
            <a:r>
              <a:rPr lang="pt-BR" altLang="pt-BR" sz="2000" b="1">
                <a:solidFill>
                  <a:schemeClr val="tx2"/>
                </a:solidFill>
              </a:rPr>
              <a:t>(-)</a:t>
            </a:r>
            <a:r>
              <a:rPr lang="pt-BR" altLang="pt-BR" sz="1800"/>
              <a:t> e preta </a:t>
            </a:r>
            <a:r>
              <a:rPr lang="pt-BR" altLang="pt-BR" sz="1800" b="1">
                <a:solidFill>
                  <a:srgbClr val="FF0000"/>
                </a:solidFill>
              </a:rPr>
              <a:t>(+)</a:t>
            </a:r>
            <a:r>
              <a:rPr lang="pt-BR" altLang="pt-BR" sz="1800"/>
              <a: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Rodapé 1">
            <a:extLst>
              <a:ext uri="{FF2B5EF4-FFF2-40B4-BE49-F238E27FC236}">
                <a16:creationId xmlns:a16="http://schemas.microsoft.com/office/drawing/2014/main" id="{FE494FD6-D7B2-4865-8613-792F5389D86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41315" name="Espaço Reservado para Número de Slide 2">
            <a:extLst>
              <a:ext uri="{FF2B5EF4-FFF2-40B4-BE49-F238E27FC236}">
                <a16:creationId xmlns:a16="http://schemas.microsoft.com/office/drawing/2014/main" id="{29F557FA-346C-4B58-A9CF-96D65ECA4C0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EEF1E7C-52B8-49B7-B5F9-15DA752CF7C6}" type="slidenum">
              <a:rPr lang="pt-BR" altLang="pt-BR" sz="1400" smtClean="0"/>
              <a:pPr>
                <a:spcBef>
                  <a:spcPct val="0"/>
                </a:spcBef>
                <a:buFontTx/>
                <a:buNone/>
              </a:pPr>
              <a:t>136</a:t>
            </a:fld>
            <a:endParaRPr lang="pt-BR" altLang="pt-BR" sz="1400"/>
          </a:p>
        </p:txBody>
      </p:sp>
      <p:pic>
        <p:nvPicPr>
          <p:cNvPr id="141316" name="Imagem 3">
            <a:extLst>
              <a:ext uri="{FF2B5EF4-FFF2-40B4-BE49-F238E27FC236}">
                <a16:creationId xmlns:a16="http://schemas.microsoft.com/office/drawing/2014/main" id="{C01C763D-3E14-4B3F-B7E1-C2487F63D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49" t="54277" r="51669" b="18114"/>
          <a:stretch>
            <a:fillRect/>
          </a:stretch>
        </p:blipFill>
        <p:spPr bwMode="auto">
          <a:xfrm>
            <a:off x="22225" y="1954213"/>
            <a:ext cx="867410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CaixaDeTexto 1">
            <a:extLst>
              <a:ext uri="{FF2B5EF4-FFF2-40B4-BE49-F238E27FC236}">
                <a16:creationId xmlns:a16="http://schemas.microsoft.com/office/drawing/2014/main" id="{2C471681-EAB6-4BFE-A699-9EAC0AD259A6}"/>
              </a:ext>
            </a:extLst>
          </p:cNvPr>
          <p:cNvSpPr txBox="1">
            <a:spLocks noChangeArrowheads="1"/>
          </p:cNvSpPr>
          <p:nvPr/>
        </p:nvSpPr>
        <p:spPr bwMode="auto">
          <a:xfrm>
            <a:off x="250825" y="333375"/>
            <a:ext cx="82089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pt-BR" altLang="pt-BR"/>
              <a:t>ALGUNS MULTÍMETROS QUANTO AO ESTOURO DE ESCALA APRESENTAM INDICAÇÕES DISTINTAS. TANTO A FIG. 1 QUANTO A FIG. 2 OS MUs ESTÃO REPRESENTANDO ESTOURO DE ESCALA</a:t>
            </a:r>
          </a:p>
        </p:txBody>
      </p:sp>
      <p:sp>
        <p:nvSpPr>
          <p:cNvPr id="141318" name="CaixaDeTexto 2">
            <a:extLst>
              <a:ext uri="{FF2B5EF4-FFF2-40B4-BE49-F238E27FC236}">
                <a16:creationId xmlns:a16="http://schemas.microsoft.com/office/drawing/2014/main" id="{382D75F7-A5B1-4761-A271-4E0FF09039DC}"/>
              </a:ext>
            </a:extLst>
          </p:cNvPr>
          <p:cNvSpPr txBox="1">
            <a:spLocks noChangeArrowheads="1"/>
          </p:cNvSpPr>
          <p:nvPr/>
        </p:nvSpPr>
        <p:spPr bwMode="auto">
          <a:xfrm>
            <a:off x="1866900" y="5768975"/>
            <a:ext cx="504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altLang="pt-BR" sz="3200">
                <a:solidFill>
                  <a:srgbClr val="FF0000"/>
                </a:solidFill>
              </a:rPr>
              <a:t>1</a:t>
            </a:r>
          </a:p>
        </p:txBody>
      </p:sp>
      <p:sp>
        <p:nvSpPr>
          <p:cNvPr id="141319" name="CaixaDeTexto 4">
            <a:extLst>
              <a:ext uri="{FF2B5EF4-FFF2-40B4-BE49-F238E27FC236}">
                <a16:creationId xmlns:a16="http://schemas.microsoft.com/office/drawing/2014/main" id="{72724657-8738-477B-9AB1-405A03176386}"/>
              </a:ext>
            </a:extLst>
          </p:cNvPr>
          <p:cNvSpPr txBox="1">
            <a:spLocks noChangeArrowheads="1"/>
          </p:cNvSpPr>
          <p:nvPr/>
        </p:nvSpPr>
        <p:spPr bwMode="auto">
          <a:xfrm>
            <a:off x="7367588" y="5849938"/>
            <a:ext cx="504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altLang="pt-BR" sz="3200">
                <a:solidFill>
                  <a:srgbClr val="FF0000"/>
                </a:solidFill>
              </a:rPr>
              <a:t>2</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Rodapé 1">
            <a:extLst>
              <a:ext uri="{FF2B5EF4-FFF2-40B4-BE49-F238E27FC236}">
                <a16:creationId xmlns:a16="http://schemas.microsoft.com/office/drawing/2014/main" id="{5E39BA35-3925-4DD7-9C04-DF3557E0208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altLang="pt-BR"/>
              <a:t>CEFET-RJ UNED Maria da Graça</a:t>
            </a:r>
          </a:p>
        </p:txBody>
      </p:sp>
      <p:sp>
        <p:nvSpPr>
          <p:cNvPr id="142339" name="Espaço Reservado para Número de Slide 2">
            <a:extLst>
              <a:ext uri="{FF2B5EF4-FFF2-40B4-BE49-F238E27FC236}">
                <a16:creationId xmlns:a16="http://schemas.microsoft.com/office/drawing/2014/main" id="{C1C89364-5832-4D39-95CD-542C42C847D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4654F49-4786-42E0-B57A-1AFE832F4B41}" type="slidenum">
              <a:rPr lang="pt-BR" altLang="pt-BR" smtClean="0"/>
              <a:pPr/>
              <a:t>137</a:t>
            </a:fld>
            <a:endParaRPr lang="pt-BR" altLang="pt-BR"/>
          </a:p>
        </p:txBody>
      </p:sp>
      <p:pic>
        <p:nvPicPr>
          <p:cNvPr id="142340" name="Imagem 3">
            <a:extLst>
              <a:ext uri="{FF2B5EF4-FFF2-40B4-BE49-F238E27FC236}">
                <a16:creationId xmlns:a16="http://schemas.microsoft.com/office/drawing/2014/main" id="{5284BFB6-6490-4DA9-B566-930C818A2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672" t="54277" r="51669" b="18114"/>
          <a:stretch>
            <a:fillRect/>
          </a:stretch>
        </p:blipFill>
        <p:spPr bwMode="auto">
          <a:xfrm>
            <a:off x="107950" y="144463"/>
            <a:ext cx="5427663" cy="451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CaixaDeTexto 4">
            <a:extLst>
              <a:ext uri="{FF2B5EF4-FFF2-40B4-BE49-F238E27FC236}">
                <a16:creationId xmlns:a16="http://schemas.microsoft.com/office/drawing/2014/main" id="{F3A9FCE3-638D-4203-B836-F300E2DE5D8B}"/>
              </a:ext>
            </a:extLst>
          </p:cNvPr>
          <p:cNvSpPr txBox="1">
            <a:spLocks noChangeArrowheads="1"/>
          </p:cNvSpPr>
          <p:nvPr/>
        </p:nvSpPr>
        <p:spPr bwMode="auto">
          <a:xfrm>
            <a:off x="5795963" y="260350"/>
            <a:ext cx="2890837"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altLang="pt-BR"/>
              <a:t>Alguns multímetros não possuem a escala de diodo, nesses casos, o teste deve ser realizado com a escala ôhmica de mais baixo valor, no caso aqui, 200 Ohms (</a:t>
            </a:r>
            <a:r>
              <a:rPr lang="el-GR" altLang="pt-BR"/>
              <a:t>Ω</a:t>
            </a:r>
            <a:r>
              <a:rPr lang="pt-BR" altLang="pt-BR"/>
              <a:t>).</a:t>
            </a:r>
          </a:p>
          <a:p>
            <a:r>
              <a:rPr lang="pt-BR" altLang="pt-BR"/>
              <a:t>Nesses casos o valor registrado é em Ohms.</a:t>
            </a:r>
          </a:p>
          <a:p>
            <a:endParaRPr lang="pt-BR" altLang="pt-BR"/>
          </a:p>
          <a:p>
            <a:r>
              <a:rPr lang="pt-BR" altLang="pt-BR"/>
              <a:t>No multímetro da esquerda, o registro de 20,7 Ohms com o diodo em polarização direta.</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Rodapé 1">
            <a:extLst>
              <a:ext uri="{FF2B5EF4-FFF2-40B4-BE49-F238E27FC236}">
                <a16:creationId xmlns:a16="http://schemas.microsoft.com/office/drawing/2014/main" id="{4997466A-DCE0-4ACC-9025-76D2FC1000B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altLang="pt-BR"/>
              <a:t>CEFET-RJ UNED Maria da Graça</a:t>
            </a:r>
          </a:p>
        </p:txBody>
      </p:sp>
      <p:sp>
        <p:nvSpPr>
          <p:cNvPr id="143363" name="Espaço Reservado para Número de Slide 2">
            <a:extLst>
              <a:ext uri="{FF2B5EF4-FFF2-40B4-BE49-F238E27FC236}">
                <a16:creationId xmlns:a16="http://schemas.microsoft.com/office/drawing/2014/main" id="{D5B7E8CA-3FA9-4B8C-8873-125F83B7C75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7882AB-BB38-44FD-8449-27678B62D42C}" type="slidenum">
              <a:rPr lang="pt-BR" altLang="pt-BR" smtClean="0"/>
              <a:pPr/>
              <a:t>138</a:t>
            </a:fld>
            <a:endParaRPr lang="pt-BR" altLang="pt-BR"/>
          </a:p>
        </p:txBody>
      </p:sp>
      <p:pic>
        <p:nvPicPr>
          <p:cNvPr id="143364" name="Imagem 3">
            <a:extLst>
              <a:ext uri="{FF2B5EF4-FFF2-40B4-BE49-F238E27FC236}">
                <a16:creationId xmlns:a16="http://schemas.microsoft.com/office/drawing/2014/main" id="{BC42CFE0-C06B-42CE-AA60-6DC0EF2FB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322" t="14746" r="14452" b="59528"/>
          <a:stretch>
            <a:fillRect/>
          </a:stretch>
        </p:blipFill>
        <p:spPr bwMode="auto">
          <a:xfrm>
            <a:off x="0" y="25400"/>
            <a:ext cx="5305425"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CaixaDeTexto 4">
            <a:extLst>
              <a:ext uri="{FF2B5EF4-FFF2-40B4-BE49-F238E27FC236}">
                <a16:creationId xmlns:a16="http://schemas.microsoft.com/office/drawing/2014/main" id="{57F60B39-8BD2-43EC-AA15-5131AC9873FC}"/>
              </a:ext>
            </a:extLst>
          </p:cNvPr>
          <p:cNvSpPr txBox="1">
            <a:spLocks noChangeArrowheads="1"/>
          </p:cNvSpPr>
          <p:nvPr/>
        </p:nvSpPr>
        <p:spPr bwMode="auto">
          <a:xfrm>
            <a:off x="0" y="3487738"/>
            <a:ext cx="81375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pt-BR" altLang="pt-BR" sz="2800"/>
              <a:t>Quando os multímetros possuem a escala de diodo, o valor registrado é de aproximadamente o valor de Vgama (em volts ou milivolts) do diodo , ou do transistor medido, nesses casos, estaremos realizando uma medida prática do valor de Vgama da junção PN.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Rodapé 1">
            <a:extLst>
              <a:ext uri="{FF2B5EF4-FFF2-40B4-BE49-F238E27FC236}">
                <a16:creationId xmlns:a16="http://schemas.microsoft.com/office/drawing/2014/main" id="{96A8B26B-282F-45DE-B086-01ACCF612B5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44387" name="Espaço Reservado para Número de Slide 2">
            <a:extLst>
              <a:ext uri="{FF2B5EF4-FFF2-40B4-BE49-F238E27FC236}">
                <a16:creationId xmlns:a16="http://schemas.microsoft.com/office/drawing/2014/main" id="{F785283B-3772-4102-BC43-0B1A09C4BD7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E6BFC71-3BE2-4E70-B699-56467268AA8F}" type="slidenum">
              <a:rPr lang="pt-BR" altLang="pt-BR" sz="1400" smtClean="0"/>
              <a:pPr>
                <a:spcBef>
                  <a:spcPct val="0"/>
                </a:spcBef>
                <a:buFontTx/>
                <a:buNone/>
              </a:pPr>
              <a:t>139</a:t>
            </a:fld>
            <a:endParaRPr lang="pt-BR" altLang="pt-BR" sz="1400"/>
          </a:p>
        </p:txBody>
      </p:sp>
      <p:sp>
        <p:nvSpPr>
          <p:cNvPr id="144388" name="CaixaDeTexto 3">
            <a:extLst>
              <a:ext uri="{FF2B5EF4-FFF2-40B4-BE49-F238E27FC236}">
                <a16:creationId xmlns:a16="http://schemas.microsoft.com/office/drawing/2014/main" id="{E6A565A5-F580-4173-ABE6-DFAB2086DAEC}"/>
              </a:ext>
            </a:extLst>
          </p:cNvPr>
          <p:cNvSpPr txBox="1">
            <a:spLocks noChangeArrowheads="1"/>
          </p:cNvSpPr>
          <p:nvPr/>
        </p:nvSpPr>
        <p:spPr bwMode="auto">
          <a:xfrm>
            <a:off x="323850" y="404813"/>
            <a:ext cx="8280400"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800"/>
              <a:t>PARA TODAS AS MEDIDAS QUE FAREMOS ADOTAREMOS O SEGUINTE PADRÃO:</a:t>
            </a:r>
          </a:p>
          <a:p>
            <a:pPr>
              <a:spcBef>
                <a:spcPct val="0"/>
              </a:spcBef>
              <a:buFontTx/>
              <a:buNone/>
            </a:pPr>
            <a:r>
              <a:rPr lang="pt-BR" altLang="pt-BR" sz="1800"/>
              <a:t>A PONTEIRA </a:t>
            </a:r>
            <a:r>
              <a:rPr lang="pt-BR" altLang="pt-BR" sz="2000" b="1">
                <a:solidFill>
                  <a:srgbClr val="FF0000"/>
                </a:solidFill>
              </a:rPr>
              <a:t>VERMELHA (+) </a:t>
            </a:r>
            <a:r>
              <a:rPr lang="pt-BR" altLang="pt-BR" sz="1800"/>
              <a:t>E A PONTEIRA </a:t>
            </a:r>
            <a:r>
              <a:rPr lang="pt-BR" altLang="pt-BR" sz="2000" b="1"/>
              <a:t>PRETA (-)</a:t>
            </a:r>
          </a:p>
          <a:p>
            <a:pPr>
              <a:spcBef>
                <a:spcPct val="0"/>
              </a:spcBef>
              <a:buFontTx/>
              <a:buNone/>
            </a:pPr>
            <a:endParaRPr lang="pt-BR" altLang="pt-BR" sz="2000" b="1"/>
          </a:p>
          <a:p>
            <a:pPr>
              <a:spcBef>
                <a:spcPct val="0"/>
              </a:spcBef>
              <a:buFontTx/>
              <a:buNone/>
            </a:pPr>
            <a:r>
              <a:rPr lang="pt-BR" altLang="pt-BR" sz="2000" b="1"/>
              <a:t>ANTES DE INICIARMOS OS PROCEDIMENTOS DE MEDIDA, CONHEÇAMOS OS ENCAPSULAMENTOS MAIS UTILIZADOS</a:t>
            </a:r>
          </a:p>
        </p:txBody>
      </p:sp>
      <p:pic>
        <p:nvPicPr>
          <p:cNvPr id="144389" name="Imagem 4">
            <a:extLst>
              <a:ext uri="{FF2B5EF4-FFF2-40B4-BE49-F238E27FC236}">
                <a16:creationId xmlns:a16="http://schemas.microsoft.com/office/drawing/2014/main" id="{B4BE995A-0B04-490E-A672-975699D5B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306" t="14229" r="4739" b="47343"/>
          <a:stretch>
            <a:fillRect/>
          </a:stretch>
        </p:blipFill>
        <p:spPr bwMode="auto">
          <a:xfrm>
            <a:off x="446088" y="2492375"/>
            <a:ext cx="6646862"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ço Reservado para Rodapé 2">
            <a:extLst>
              <a:ext uri="{FF2B5EF4-FFF2-40B4-BE49-F238E27FC236}">
                <a16:creationId xmlns:a16="http://schemas.microsoft.com/office/drawing/2014/main" id="{D4A2F7C1-A100-404E-98D6-AB001030E0B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6387" name="Espaço Reservado para Número de Slide 3">
            <a:extLst>
              <a:ext uri="{FF2B5EF4-FFF2-40B4-BE49-F238E27FC236}">
                <a16:creationId xmlns:a16="http://schemas.microsoft.com/office/drawing/2014/main" id="{4EC84380-216C-4A20-A245-6FB93D41BD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88E5770-A75B-40C5-AF64-50A311CD5BD7}" type="slidenum">
              <a:rPr lang="pt-BR" altLang="pt-BR" sz="1400" smtClean="0"/>
              <a:pPr>
                <a:spcBef>
                  <a:spcPct val="0"/>
                </a:spcBef>
                <a:buFontTx/>
                <a:buNone/>
              </a:pPr>
              <a:t>14</a:t>
            </a:fld>
            <a:endParaRPr lang="pt-BR" altLang="pt-BR" sz="1400"/>
          </a:p>
        </p:txBody>
      </p:sp>
      <p:pic>
        <p:nvPicPr>
          <p:cNvPr id="16388" name="Picture 2">
            <a:extLst>
              <a:ext uri="{FF2B5EF4-FFF2-40B4-BE49-F238E27FC236}">
                <a16:creationId xmlns:a16="http://schemas.microsoft.com/office/drawing/2014/main" id="{3986AB49-D123-4D28-824D-CDDC5909F283}"/>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44675"/>
            <a:ext cx="8640762"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3">
            <a:extLst>
              <a:ext uri="{FF2B5EF4-FFF2-40B4-BE49-F238E27FC236}">
                <a16:creationId xmlns:a16="http://schemas.microsoft.com/office/drawing/2014/main" id="{E79E1141-F862-4B66-8A54-772A14472411}"/>
              </a:ext>
            </a:extLst>
          </p:cNvPr>
          <p:cNvSpPr txBox="1">
            <a:spLocks noChangeArrowheads="1"/>
          </p:cNvSpPr>
          <p:nvPr/>
        </p:nvSpPr>
        <p:spPr bwMode="auto">
          <a:xfrm>
            <a:off x="250825" y="333375"/>
            <a:ext cx="85693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2400" b="1">
                <a:solidFill>
                  <a:schemeClr val="accent2"/>
                </a:solidFill>
              </a:rPr>
              <a:t>A ORIGEM DA CORRENTE ELÉTRICA</a:t>
            </a:r>
          </a:p>
          <a:p>
            <a:pPr eaLnBrk="1" hangingPunct="1">
              <a:spcBef>
                <a:spcPct val="50000"/>
              </a:spcBef>
              <a:buFontTx/>
              <a:buNone/>
            </a:pPr>
            <a:r>
              <a:rPr lang="pt-BR" altLang="pt-BR" sz="1800" b="1">
                <a:solidFill>
                  <a:schemeClr val="accent2"/>
                </a:solidFill>
              </a:rPr>
              <a:t>A corrente eletrônica;</a:t>
            </a:r>
          </a:p>
          <a:p>
            <a:pPr eaLnBrk="1" hangingPunct="1">
              <a:spcBef>
                <a:spcPct val="50000"/>
              </a:spcBef>
              <a:buFontTx/>
              <a:buNone/>
            </a:pPr>
            <a:r>
              <a:rPr lang="pt-BR" altLang="pt-BR" sz="1800" b="1">
                <a:solidFill>
                  <a:schemeClr val="accent2"/>
                </a:solidFill>
              </a:rPr>
              <a:t>A corrente de lacunas;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Rodapé 1">
            <a:extLst>
              <a:ext uri="{FF2B5EF4-FFF2-40B4-BE49-F238E27FC236}">
                <a16:creationId xmlns:a16="http://schemas.microsoft.com/office/drawing/2014/main" id="{F8E5797E-77D1-48BC-98B0-3EE1A1FB8D9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45411" name="Espaço Reservado para Número de Slide 2">
            <a:extLst>
              <a:ext uri="{FF2B5EF4-FFF2-40B4-BE49-F238E27FC236}">
                <a16:creationId xmlns:a16="http://schemas.microsoft.com/office/drawing/2014/main" id="{0B480FAC-F1A1-433A-9DE2-3E28309EE4D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8139601-5E39-47F3-B2AC-499649B42002}" type="slidenum">
              <a:rPr lang="pt-BR" altLang="pt-BR" sz="1400" smtClean="0"/>
              <a:pPr>
                <a:spcBef>
                  <a:spcPct val="0"/>
                </a:spcBef>
                <a:buFontTx/>
                <a:buNone/>
              </a:pPr>
              <a:t>140</a:t>
            </a:fld>
            <a:endParaRPr lang="pt-BR" altLang="pt-BR" sz="1400"/>
          </a:p>
        </p:txBody>
      </p:sp>
      <p:pic>
        <p:nvPicPr>
          <p:cNvPr id="145412" name="Imagem 3">
            <a:extLst>
              <a:ext uri="{FF2B5EF4-FFF2-40B4-BE49-F238E27FC236}">
                <a16:creationId xmlns:a16="http://schemas.microsoft.com/office/drawing/2014/main" id="{E70BDB99-0C9A-4343-9F94-510036036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627" t="18500" r="4890" b="38332"/>
          <a:stretch>
            <a:fillRect/>
          </a:stretch>
        </p:blipFill>
        <p:spPr bwMode="auto">
          <a:xfrm>
            <a:off x="179388" y="28575"/>
            <a:ext cx="8640762" cy="59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Rodapé 1">
            <a:extLst>
              <a:ext uri="{FF2B5EF4-FFF2-40B4-BE49-F238E27FC236}">
                <a16:creationId xmlns:a16="http://schemas.microsoft.com/office/drawing/2014/main" id="{ECA795D3-F0BF-48AF-946D-72B1CC94BCE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altLang="pt-BR"/>
              <a:t>CEFET-RJ UNED Maria da Graça</a:t>
            </a:r>
          </a:p>
        </p:txBody>
      </p:sp>
      <p:sp>
        <p:nvSpPr>
          <p:cNvPr id="146435" name="Espaço Reservado para Número de Slide 2">
            <a:extLst>
              <a:ext uri="{FF2B5EF4-FFF2-40B4-BE49-F238E27FC236}">
                <a16:creationId xmlns:a16="http://schemas.microsoft.com/office/drawing/2014/main" id="{EB024D60-2B11-4568-A8DC-0652EC31372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9D4A6E-BB96-4799-91B4-6ACEFB611BF7}" type="slidenum">
              <a:rPr lang="pt-BR" altLang="pt-BR" smtClean="0"/>
              <a:pPr/>
              <a:t>141</a:t>
            </a:fld>
            <a:endParaRPr lang="pt-BR" altLang="pt-BR"/>
          </a:p>
        </p:txBody>
      </p:sp>
      <p:pic>
        <p:nvPicPr>
          <p:cNvPr id="146436" name="Imagem 3">
            <a:extLst>
              <a:ext uri="{FF2B5EF4-FFF2-40B4-BE49-F238E27FC236}">
                <a16:creationId xmlns:a16="http://schemas.microsoft.com/office/drawing/2014/main" id="{15000BDE-D97B-4FD8-8FEE-FD4168499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322" t="14746" r="14452" b="59528"/>
          <a:stretch>
            <a:fillRect/>
          </a:stretch>
        </p:blipFill>
        <p:spPr bwMode="auto">
          <a:xfrm>
            <a:off x="250825" y="142875"/>
            <a:ext cx="8435975"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Espaço Reservado para Rodapé 1">
            <a:extLst>
              <a:ext uri="{FF2B5EF4-FFF2-40B4-BE49-F238E27FC236}">
                <a16:creationId xmlns:a16="http://schemas.microsoft.com/office/drawing/2014/main" id="{637EACF2-9F5D-41A0-9EE9-1F9B1B77CAA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altLang="pt-BR"/>
              <a:t>CEFET-RJ UNED Maria da Graça</a:t>
            </a:r>
          </a:p>
        </p:txBody>
      </p:sp>
      <p:sp>
        <p:nvSpPr>
          <p:cNvPr id="147459" name="Espaço Reservado para Número de Slide 2">
            <a:extLst>
              <a:ext uri="{FF2B5EF4-FFF2-40B4-BE49-F238E27FC236}">
                <a16:creationId xmlns:a16="http://schemas.microsoft.com/office/drawing/2014/main" id="{D30D65DF-1367-4152-9259-4C30BFC4FD3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7C03C88-E5B4-446C-B46C-57A4121EB13D}" type="slidenum">
              <a:rPr lang="pt-BR" altLang="pt-BR" smtClean="0"/>
              <a:pPr/>
              <a:t>142</a:t>
            </a:fld>
            <a:endParaRPr lang="pt-BR" altLang="pt-BR"/>
          </a:p>
        </p:txBody>
      </p:sp>
      <p:sp>
        <p:nvSpPr>
          <p:cNvPr id="147460" name="CaixaDeTexto 3">
            <a:extLst>
              <a:ext uri="{FF2B5EF4-FFF2-40B4-BE49-F238E27FC236}">
                <a16:creationId xmlns:a16="http://schemas.microsoft.com/office/drawing/2014/main" id="{56B2FA74-209D-4072-8952-0F43CE908F9F}"/>
              </a:ext>
            </a:extLst>
          </p:cNvPr>
          <p:cNvSpPr txBox="1">
            <a:spLocks noChangeArrowheads="1"/>
          </p:cNvSpPr>
          <p:nvPr/>
        </p:nvSpPr>
        <p:spPr bwMode="auto">
          <a:xfrm>
            <a:off x="323850" y="260350"/>
            <a:ext cx="8280400" cy="591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altLang="pt-BR" sz="3200"/>
              <a:t>Em resumo, um transistor se mede realizando seis (6) medidas, tais como</a:t>
            </a:r>
            <a:r>
              <a:rPr lang="pt-BR" altLang="pt-BR"/>
              <a:t>:</a:t>
            </a:r>
          </a:p>
          <a:p>
            <a:endParaRPr lang="pt-BR" altLang="pt-BR"/>
          </a:p>
          <a:p>
            <a:r>
              <a:rPr lang="pt-BR" altLang="pt-BR" sz="2000"/>
              <a:t>BASE =&gt; EMISSOR , polarização direta, valor ôhmico baixo;</a:t>
            </a:r>
          </a:p>
          <a:p>
            <a:endParaRPr lang="pt-BR" altLang="pt-BR" sz="2000"/>
          </a:p>
          <a:p>
            <a:r>
              <a:rPr lang="pt-BR" altLang="pt-BR" sz="2000"/>
              <a:t>BASE =&gt; EMISSOR , polarização reversa, valor ôhmico elevado (chave aberta);</a:t>
            </a:r>
          </a:p>
          <a:p>
            <a:endParaRPr lang="pt-BR" altLang="pt-BR" sz="2000"/>
          </a:p>
          <a:p>
            <a:r>
              <a:rPr lang="pt-BR" altLang="pt-BR" sz="2000"/>
              <a:t>BASE =&gt; COLETOR , polarização direta, valor ôhmico baixo;</a:t>
            </a:r>
          </a:p>
          <a:p>
            <a:endParaRPr lang="pt-BR" altLang="pt-BR" sz="2000"/>
          </a:p>
          <a:p>
            <a:r>
              <a:rPr lang="pt-BR" altLang="pt-BR" sz="2000"/>
              <a:t>BASE =&gt; COLETOR , polarização reversa, valor ôhmico elevado (chave aberta);</a:t>
            </a:r>
          </a:p>
          <a:p>
            <a:endParaRPr lang="pt-BR" altLang="pt-BR" sz="2000"/>
          </a:p>
          <a:p>
            <a:r>
              <a:rPr lang="pt-BR" altLang="pt-BR" sz="2000"/>
              <a:t>COLETOR </a:t>
            </a:r>
            <a:r>
              <a:rPr lang="pt-BR" altLang="pt-BR" sz="2000" b="1">
                <a:solidFill>
                  <a:srgbClr val="FF0000"/>
                </a:solidFill>
              </a:rPr>
              <a:t>(+)</a:t>
            </a:r>
            <a:r>
              <a:rPr lang="pt-BR" altLang="pt-BR" sz="2000"/>
              <a:t> =&gt; EMISSOR </a:t>
            </a:r>
            <a:r>
              <a:rPr lang="pt-BR" altLang="pt-BR" sz="2000" b="1"/>
              <a:t>(-)</a:t>
            </a:r>
            <a:r>
              <a:rPr lang="pt-BR" altLang="pt-BR" sz="2000"/>
              <a:t>, valor ôhmico elevado (chave aberta);</a:t>
            </a:r>
          </a:p>
          <a:p>
            <a:endParaRPr lang="pt-BR" altLang="pt-BR" sz="2000"/>
          </a:p>
          <a:p>
            <a:r>
              <a:rPr lang="pt-BR" altLang="pt-BR" sz="2000"/>
              <a:t>COLETOR </a:t>
            </a:r>
            <a:r>
              <a:rPr lang="pt-BR" altLang="pt-BR" sz="2000" b="1"/>
              <a:t>(-)</a:t>
            </a:r>
            <a:r>
              <a:rPr lang="pt-BR" altLang="pt-BR" sz="2000"/>
              <a:t> =&gt; EMISSOR </a:t>
            </a:r>
            <a:r>
              <a:rPr lang="pt-BR" altLang="pt-BR" sz="2000" b="1">
                <a:solidFill>
                  <a:srgbClr val="FF0000"/>
                </a:solidFill>
              </a:rPr>
              <a:t>(+)</a:t>
            </a:r>
            <a:r>
              <a:rPr lang="pt-BR" altLang="pt-BR" sz="2000"/>
              <a:t>, valor ôhmico elevado (chave aberta);</a:t>
            </a:r>
          </a:p>
          <a:p>
            <a:endParaRPr lang="pt-BR" altLang="pt-BR"/>
          </a:p>
          <a:p>
            <a:endParaRPr lang="pt-BR" altLang="pt-B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Rodapé 1">
            <a:extLst>
              <a:ext uri="{FF2B5EF4-FFF2-40B4-BE49-F238E27FC236}">
                <a16:creationId xmlns:a16="http://schemas.microsoft.com/office/drawing/2014/main" id="{9CD8D2BE-4C02-49A3-BC09-BD8FD7C1965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altLang="pt-BR"/>
              <a:t>CEFET-RJ UNED Maria da Graça</a:t>
            </a:r>
          </a:p>
        </p:txBody>
      </p:sp>
      <p:sp>
        <p:nvSpPr>
          <p:cNvPr id="148483" name="Espaço Reservado para Número de Slide 2">
            <a:extLst>
              <a:ext uri="{FF2B5EF4-FFF2-40B4-BE49-F238E27FC236}">
                <a16:creationId xmlns:a16="http://schemas.microsoft.com/office/drawing/2014/main" id="{3592F5E4-6BA8-42D4-B41D-CA422591E62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D445F9-5603-4AE1-B4DA-6802E266E1F5}" type="slidenum">
              <a:rPr lang="pt-BR" altLang="pt-BR" smtClean="0"/>
              <a:pPr/>
              <a:t>143</a:t>
            </a:fld>
            <a:endParaRPr lang="pt-BR" altLang="pt-BR"/>
          </a:p>
        </p:txBody>
      </p:sp>
      <p:pic>
        <p:nvPicPr>
          <p:cNvPr id="148484" name="Imagem 3">
            <a:extLst>
              <a:ext uri="{FF2B5EF4-FFF2-40B4-BE49-F238E27FC236}">
                <a16:creationId xmlns:a16="http://schemas.microsoft.com/office/drawing/2014/main" id="{A201B78D-0AB8-42CE-BA54-DE3709C6D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208" t="15442" r="9676" b="51997"/>
          <a:stretch>
            <a:fillRect/>
          </a:stretch>
        </p:blipFill>
        <p:spPr bwMode="auto">
          <a:xfrm>
            <a:off x="338138" y="1412875"/>
            <a:ext cx="56816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ixaDeTexto 4">
            <a:extLst>
              <a:ext uri="{FF2B5EF4-FFF2-40B4-BE49-F238E27FC236}">
                <a16:creationId xmlns:a16="http://schemas.microsoft.com/office/drawing/2014/main" id="{5B2E031A-6BD4-4BC7-BA15-55450239A2A3}"/>
              </a:ext>
            </a:extLst>
          </p:cNvPr>
          <p:cNvSpPr txBox="1"/>
          <p:nvPr/>
        </p:nvSpPr>
        <p:spPr>
          <a:xfrm>
            <a:off x="323528" y="260648"/>
            <a:ext cx="8363272" cy="954107"/>
          </a:xfrm>
          <a:prstGeom prst="rect">
            <a:avLst/>
          </a:prstGeom>
          <a:noFill/>
        </p:spPr>
        <p:txBody>
          <a:bodyPr>
            <a:spAutoFit/>
          </a:bodyPr>
          <a:lstStyle/>
          <a:p>
            <a:pPr>
              <a:defRPr/>
            </a:pPr>
            <a:r>
              <a:rPr lang="pt-BR" sz="2800" dirty="0">
                <a:solidFill>
                  <a:srgbClr val="0000FF"/>
                </a:solidFill>
                <a:highlight>
                  <a:srgbClr val="FFFF00"/>
                </a:highlight>
              </a:rPr>
              <a:t>COMO descobrir Base, Coletor e Emissor de um transistor e se ele é NPN ou PNP?</a:t>
            </a:r>
          </a:p>
        </p:txBody>
      </p:sp>
      <p:sp>
        <p:nvSpPr>
          <p:cNvPr id="6" name="CaixaDeTexto 5">
            <a:extLst>
              <a:ext uri="{FF2B5EF4-FFF2-40B4-BE49-F238E27FC236}">
                <a16:creationId xmlns:a16="http://schemas.microsoft.com/office/drawing/2014/main" id="{3678B66A-1EB1-4B56-A433-2BB870DE22FC}"/>
              </a:ext>
            </a:extLst>
          </p:cNvPr>
          <p:cNvSpPr txBox="1"/>
          <p:nvPr/>
        </p:nvSpPr>
        <p:spPr>
          <a:xfrm>
            <a:off x="6138228" y="1358346"/>
            <a:ext cx="2667000" cy="3724096"/>
          </a:xfrm>
          <a:prstGeom prst="rect">
            <a:avLst/>
          </a:prstGeom>
          <a:noFill/>
        </p:spPr>
        <p:txBody>
          <a:bodyPr>
            <a:spAutoFit/>
          </a:bodyPr>
          <a:lstStyle/>
          <a:p>
            <a:pPr>
              <a:defRPr/>
            </a:pPr>
            <a:r>
              <a:rPr lang="pt-BR" sz="2000" dirty="0">
                <a:solidFill>
                  <a:srgbClr val="FFFF00"/>
                </a:solidFill>
                <a:highlight>
                  <a:srgbClr val="000000"/>
                </a:highlight>
              </a:rPr>
              <a:t>Na fig. Que terminal é esse que recebe as ponteiras vermelhas?</a:t>
            </a:r>
          </a:p>
          <a:p>
            <a:pPr>
              <a:defRPr/>
            </a:pPr>
            <a:endParaRPr lang="pt-BR" sz="2000" dirty="0">
              <a:solidFill>
                <a:srgbClr val="FFFF00"/>
              </a:solidFill>
              <a:highlight>
                <a:srgbClr val="000000"/>
              </a:highlight>
            </a:endParaRPr>
          </a:p>
          <a:p>
            <a:pPr>
              <a:defRPr/>
            </a:pPr>
            <a:r>
              <a:rPr lang="pt-BR" sz="2000" dirty="0">
                <a:solidFill>
                  <a:srgbClr val="FFFF00"/>
                </a:solidFill>
                <a:highlight>
                  <a:srgbClr val="000000"/>
                </a:highlight>
              </a:rPr>
              <a:t>Pelas medidas apresentadas quem é o emissor e coletor?</a:t>
            </a:r>
          </a:p>
          <a:p>
            <a:pPr>
              <a:defRPr/>
            </a:pPr>
            <a:endParaRPr lang="pt-BR" sz="2000" dirty="0">
              <a:solidFill>
                <a:srgbClr val="FFFF00"/>
              </a:solidFill>
              <a:highlight>
                <a:srgbClr val="000000"/>
              </a:highlight>
            </a:endParaRPr>
          </a:p>
          <a:p>
            <a:pPr>
              <a:defRPr/>
            </a:pPr>
            <a:r>
              <a:rPr lang="pt-BR" sz="2000" dirty="0">
                <a:solidFill>
                  <a:srgbClr val="FFFF00"/>
                </a:solidFill>
                <a:highlight>
                  <a:srgbClr val="000000"/>
                </a:highlight>
              </a:rPr>
              <a:t>Esse transistor é NPN ou PNP?</a:t>
            </a:r>
          </a:p>
          <a:p>
            <a:pPr>
              <a:defRPr/>
            </a:pPr>
            <a:endParaRPr lang="pt-BR" dirty="0"/>
          </a:p>
          <a:p>
            <a:pPr>
              <a:defRPr/>
            </a:pPr>
            <a:endParaRPr lang="pt-B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776609DC-09C2-48E4-94B9-9D305A62F569}"/>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D7648B53-A7B0-4860-BA2D-8813422BAE71}"/>
              </a:ext>
            </a:extLst>
          </p:cNvPr>
          <p:cNvSpPr>
            <a:spLocks noGrp="1"/>
          </p:cNvSpPr>
          <p:nvPr>
            <p:ph type="sldNum" sz="quarter" idx="12"/>
          </p:nvPr>
        </p:nvSpPr>
        <p:spPr/>
        <p:txBody>
          <a:bodyPr/>
          <a:lstStyle/>
          <a:p>
            <a:pPr>
              <a:defRPr/>
            </a:pPr>
            <a:fld id="{B8E46BF4-15BC-458A-941A-DFDEC8D1EB02}" type="slidenum">
              <a:rPr lang="pt-BR" altLang="pt-BR" smtClean="0"/>
              <a:pPr>
                <a:defRPr/>
              </a:pPr>
              <a:t>144</a:t>
            </a:fld>
            <a:endParaRPr lang="pt-BR" altLang="pt-BR" dirty="0"/>
          </a:p>
        </p:txBody>
      </p:sp>
      <p:pic>
        <p:nvPicPr>
          <p:cNvPr id="4" name="Imagem 3">
            <a:extLst>
              <a:ext uri="{FF2B5EF4-FFF2-40B4-BE49-F238E27FC236}">
                <a16:creationId xmlns:a16="http://schemas.microsoft.com/office/drawing/2014/main" id="{718D2A02-3D64-4B14-B505-BE720B607C6F}"/>
              </a:ext>
            </a:extLst>
          </p:cNvPr>
          <p:cNvPicPr/>
          <p:nvPr/>
        </p:nvPicPr>
        <p:blipFill rotWithShape="1">
          <a:blip r:embed="rId2"/>
          <a:srcRect l="18276" t="23479" r="23972" b="10819"/>
          <a:stretch/>
        </p:blipFill>
        <p:spPr bwMode="auto">
          <a:xfrm>
            <a:off x="179512" y="908720"/>
            <a:ext cx="8291264" cy="4824536"/>
          </a:xfrm>
          <a:prstGeom prst="rect">
            <a:avLst/>
          </a:prstGeom>
          <a:ln>
            <a:noFill/>
          </a:ln>
          <a:extLst>
            <a:ext uri="{53640926-AAD7-44D8-BBD7-CCE9431645EC}">
              <a14:shadowObscured xmlns:a14="http://schemas.microsoft.com/office/drawing/2010/main"/>
            </a:ext>
          </a:extLst>
        </p:spPr>
      </p:pic>
      <p:sp>
        <p:nvSpPr>
          <p:cNvPr id="5" name="CaixaDeTexto 4">
            <a:extLst>
              <a:ext uri="{FF2B5EF4-FFF2-40B4-BE49-F238E27FC236}">
                <a16:creationId xmlns:a16="http://schemas.microsoft.com/office/drawing/2014/main" id="{C803BEDC-E30A-4E5C-B149-D905162C74B8}"/>
              </a:ext>
            </a:extLst>
          </p:cNvPr>
          <p:cNvSpPr txBox="1"/>
          <p:nvPr/>
        </p:nvSpPr>
        <p:spPr>
          <a:xfrm>
            <a:off x="179512" y="243442"/>
            <a:ext cx="8291264" cy="400110"/>
          </a:xfrm>
          <a:prstGeom prst="rect">
            <a:avLst/>
          </a:prstGeom>
          <a:noFill/>
        </p:spPr>
        <p:txBody>
          <a:bodyPr wrap="square" rtlCol="0">
            <a:spAutoFit/>
          </a:bodyPr>
          <a:lstStyle/>
          <a:p>
            <a:r>
              <a:rPr lang="pt-BR" sz="2000" b="1" dirty="0"/>
              <a:t>POLARIZAÇÃO DAS JUNÇÕES PN DE UM TRANSISTOR</a:t>
            </a:r>
          </a:p>
        </p:txBody>
      </p:sp>
    </p:spTree>
    <p:extLst>
      <p:ext uri="{BB962C8B-B14F-4D97-AF65-F5344CB8AC3E}">
        <p14:creationId xmlns:p14="http://schemas.microsoft.com/office/powerpoint/2010/main" val="6979986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EEE73481-76D8-4CBF-A438-D830E613D14F}"/>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D8A4AA30-69D3-4177-A8CD-B2397727E40F}"/>
              </a:ext>
            </a:extLst>
          </p:cNvPr>
          <p:cNvSpPr>
            <a:spLocks noGrp="1"/>
          </p:cNvSpPr>
          <p:nvPr>
            <p:ph type="sldNum" sz="quarter" idx="12"/>
          </p:nvPr>
        </p:nvSpPr>
        <p:spPr/>
        <p:txBody>
          <a:bodyPr/>
          <a:lstStyle/>
          <a:p>
            <a:pPr>
              <a:defRPr/>
            </a:pPr>
            <a:fld id="{B8E46BF4-15BC-458A-941A-DFDEC8D1EB02}" type="slidenum">
              <a:rPr lang="pt-BR" altLang="pt-BR" smtClean="0"/>
              <a:pPr>
                <a:defRPr/>
              </a:pPr>
              <a:t>145</a:t>
            </a:fld>
            <a:endParaRPr lang="pt-BR" altLang="pt-BR" dirty="0"/>
          </a:p>
        </p:txBody>
      </p:sp>
      <p:pic>
        <p:nvPicPr>
          <p:cNvPr id="4" name="Imagem 3">
            <a:extLst>
              <a:ext uri="{FF2B5EF4-FFF2-40B4-BE49-F238E27FC236}">
                <a16:creationId xmlns:a16="http://schemas.microsoft.com/office/drawing/2014/main" id="{24ED3F29-DDAC-4649-95D3-84074C32205E}"/>
              </a:ext>
            </a:extLst>
          </p:cNvPr>
          <p:cNvPicPr/>
          <p:nvPr/>
        </p:nvPicPr>
        <p:blipFill rotWithShape="1">
          <a:blip r:embed="rId2"/>
          <a:srcRect l="28003" t="30593" r="28260" b="16973"/>
          <a:stretch/>
        </p:blipFill>
        <p:spPr bwMode="auto">
          <a:xfrm>
            <a:off x="251520" y="260648"/>
            <a:ext cx="8435280" cy="5760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92572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Rodapé 2">
            <a:extLst>
              <a:ext uri="{FF2B5EF4-FFF2-40B4-BE49-F238E27FC236}">
                <a16:creationId xmlns:a16="http://schemas.microsoft.com/office/drawing/2014/main" id="{BF3EAA5A-0EBA-4D10-9317-FE2B4422145A}"/>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49507" name="Espaço Reservado para Número de Slide 3">
            <a:extLst>
              <a:ext uri="{FF2B5EF4-FFF2-40B4-BE49-F238E27FC236}">
                <a16:creationId xmlns:a16="http://schemas.microsoft.com/office/drawing/2014/main" id="{A11370EE-A87C-40B6-82A8-3591C1867F1D}"/>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A61DF9B-4410-4DE0-877C-DF3F499FBD55}" type="slidenum">
              <a:rPr lang="pt-BR" altLang="pt-BR" sz="1400"/>
              <a:pPr algn="r" eaLnBrk="1" hangingPunct="1">
                <a:spcBef>
                  <a:spcPct val="0"/>
                </a:spcBef>
                <a:buFontTx/>
                <a:buNone/>
              </a:pPr>
              <a:t>146</a:t>
            </a:fld>
            <a:endParaRPr lang="pt-BR" altLang="pt-BR" sz="1400"/>
          </a:p>
        </p:txBody>
      </p:sp>
      <p:pic>
        <p:nvPicPr>
          <p:cNvPr id="149508" name="Picture 4">
            <a:extLst>
              <a:ext uri="{FF2B5EF4-FFF2-40B4-BE49-F238E27FC236}">
                <a16:creationId xmlns:a16="http://schemas.microsoft.com/office/drawing/2014/main" id="{2EED9575-9D1F-4F01-9F0A-1E701B170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7691437" cy="5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Rodapé 2">
            <a:extLst>
              <a:ext uri="{FF2B5EF4-FFF2-40B4-BE49-F238E27FC236}">
                <a16:creationId xmlns:a16="http://schemas.microsoft.com/office/drawing/2014/main" id="{19D98085-CBF2-4E78-9CBD-5D753AC4568D}"/>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50531" name="Espaço Reservado para Número de Slide 3">
            <a:extLst>
              <a:ext uri="{FF2B5EF4-FFF2-40B4-BE49-F238E27FC236}">
                <a16:creationId xmlns:a16="http://schemas.microsoft.com/office/drawing/2014/main" id="{F0E18965-F4D8-4758-BDC3-6184ECD038C1}"/>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A72745E-DDD5-471B-B35A-E5931034309F}" type="slidenum">
              <a:rPr lang="pt-BR" altLang="pt-BR" sz="1400"/>
              <a:pPr algn="r" eaLnBrk="1" hangingPunct="1">
                <a:spcBef>
                  <a:spcPct val="0"/>
                </a:spcBef>
                <a:buFontTx/>
                <a:buNone/>
              </a:pPr>
              <a:t>147</a:t>
            </a:fld>
            <a:endParaRPr lang="pt-BR" altLang="pt-BR" sz="1400"/>
          </a:p>
        </p:txBody>
      </p:sp>
      <p:pic>
        <p:nvPicPr>
          <p:cNvPr id="150532" name="Picture 4">
            <a:extLst>
              <a:ext uri="{FF2B5EF4-FFF2-40B4-BE49-F238E27FC236}">
                <a16:creationId xmlns:a16="http://schemas.microsoft.com/office/drawing/2014/main" id="{C69C4B2D-ED50-4E04-A2A8-89D2810CC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42875"/>
            <a:ext cx="8335962"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edondar Retângulo em um Canto Diagonal 4">
            <a:extLst>
              <a:ext uri="{FF2B5EF4-FFF2-40B4-BE49-F238E27FC236}">
                <a16:creationId xmlns:a16="http://schemas.microsoft.com/office/drawing/2014/main" id="{CF04DAAF-4255-4C17-B463-F367D033E7AE}"/>
              </a:ext>
            </a:extLst>
          </p:cNvPr>
          <p:cNvSpPr/>
          <p:nvPr/>
        </p:nvSpPr>
        <p:spPr>
          <a:xfrm>
            <a:off x="214313" y="1357313"/>
            <a:ext cx="8715375" cy="3571875"/>
          </a:xfrm>
          <a:prstGeom prst="round2Diag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dirty="0"/>
          </a:p>
        </p:txBody>
      </p:sp>
      <p:sp>
        <p:nvSpPr>
          <p:cNvPr id="151555" name="Espaço Reservado para Rodapé 2">
            <a:extLst>
              <a:ext uri="{FF2B5EF4-FFF2-40B4-BE49-F238E27FC236}">
                <a16:creationId xmlns:a16="http://schemas.microsoft.com/office/drawing/2014/main" id="{8F7FF70C-8647-4A90-814F-B16BC0F2050D}"/>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51556" name="Espaço Reservado para Número de Slide 3">
            <a:extLst>
              <a:ext uri="{FF2B5EF4-FFF2-40B4-BE49-F238E27FC236}">
                <a16:creationId xmlns:a16="http://schemas.microsoft.com/office/drawing/2014/main" id="{C70D0430-30A5-4A5F-9D9E-1328C143F252}"/>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1909980-96F2-4996-864F-34F78E13FBDF}" type="slidenum">
              <a:rPr lang="pt-BR" altLang="pt-BR" sz="1400"/>
              <a:pPr algn="r" eaLnBrk="1" hangingPunct="1">
                <a:spcBef>
                  <a:spcPct val="0"/>
                </a:spcBef>
                <a:buFontTx/>
                <a:buNone/>
              </a:pPr>
              <a:t>148</a:t>
            </a:fld>
            <a:endParaRPr lang="pt-BR" altLang="pt-BR" sz="1400"/>
          </a:p>
        </p:txBody>
      </p:sp>
      <p:pic>
        <p:nvPicPr>
          <p:cNvPr id="151557" name="Picture 4">
            <a:extLst>
              <a:ext uri="{FF2B5EF4-FFF2-40B4-BE49-F238E27FC236}">
                <a16:creationId xmlns:a16="http://schemas.microsoft.com/office/drawing/2014/main" id="{61BF5435-ADFC-4BBC-B244-7C6D80AF3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2000250"/>
            <a:ext cx="8188325" cy="2286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Rodapé 2">
            <a:extLst>
              <a:ext uri="{FF2B5EF4-FFF2-40B4-BE49-F238E27FC236}">
                <a16:creationId xmlns:a16="http://schemas.microsoft.com/office/drawing/2014/main" id="{07F7701E-1B47-4F8A-BB49-0AB278364D4A}"/>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52579" name="Espaço Reservado para Número de Slide 3">
            <a:extLst>
              <a:ext uri="{FF2B5EF4-FFF2-40B4-BE49-F238E27FC236}">
                <a16:creationId xmlns:a16="http://schemas.microsoft.com/office/drawing/2014/main" id="{A544A69F-9EA7-4FAC-8C71-E3404AA59B0E}"/>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FB37C04-D441-4539-A12F-9049AB5C0EEA}" type="slidenum">
              <a:rPr lang="pt-BR" altLang="pt-BR" sz="1400"/>
              <a:pPr algn="r" eaLnBrk="1" hangingPunct="1">
                <a:spcBef>
                  <a:spcPct val="0"/>
                </a:spcBef>
                <a:buFontTx/>
                <a:buNone/>
              </a:pPr>
              <a:t>149</a:t>
            </a:fld>
            <a:endParaRPr lang="pt-BR" altLang="pt-BR" sz="1400"/>
          </a:p>
        </p:txBody>
      </p:sp>
      <p:pic>
        <p:nvPicPr>
          <p:cNvPr id="152580" name="Picture 4">
            <a:extLst>
              <a:ext uri="{FF2B5EF4-FFF2-40B4-BE49-F238E27FC236}">
                <a16:creationId xmlns:a16="http://schemas.microsoft.com/office/drawing/2014/main" id="{96A4C4E9-54DB-453B-AF12-416459C21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7146925"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ço Reservado para Rodapé 2">
            <a:extLst>
              <a:ext uri="{FF2B5EF4-FFF2-40B4-BE49-F238E27FC236}">
                <a16:creationId xmlns:a16="http://schemas.microsoft.com/office/drawing/2014/main" id="{5CCBE9C5-9D48-490B-9AFC-D5594016D03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7411" name="Espaço Reservado para Número de Slide 3">
            <a:extLst>
              <a:ext uri="{FF2B5EF4-FFF2-40B4-BE49-F238E27FC236}">
                <a16:creationId xmlns:a16="http://schemas.microsoft.com/office/drawing/2014/main" id="{B0C14616-69AE-4674-8798-2C2A03C546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1908218-37BF-410E-BDC7-BF9F9BA91E8C}" type="slidenum">
              <a:rPr lang="pt-BR" altLang="pt-BR" sz="1400" smtClean="0"/>
              <a:pPr>
                <a:spcBef>
                  <a:spcPct val="0"/>
                </a:spcBef>
                <a:buFontTx/>
                <a:buNone/>
              </a:pPr>
              <a:t>15</a:t>
            </a:fld>
            <a:endParaRPr lang="pt-BR" altLang="pt-BR" sz="1400"/>
          </a:p>
        </p:txBody>
      </p:sp>
      <p:pic>
        <p:nvPicPr>
          <p:cNvPr id="17412" name="Picture 2">
            <a:extLst>
              <a:ext uri="{FF2B5EF4-FFF2-40B4-BE49-F238E27FC236}">
                <a16:creationId xmlns:a16="http://schemas.microsoft.com/office/drawing/2014/main" id="{13C7EAB0-79B8-40E2-9A1C-85B5796B5FB1}"/>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250825" y="260350"/>
            <a:ext cx="864235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Rodapé 2">
            <a:extLst>
              <a:ext uri="{FF2B5EF4-FFF2-40B4-BE49-F238E27FC236}">
                <a16:creationId xmlns:a16="http://schemas.microsoft.com/office/drawing/2014/main" id="{81161091-E0E7-4FF6-B140-E287479C108C}"/>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53603" name="Espaço Reservado para Número de Slide 3">
            <a:extLst>
              <a:ext uri="{FF2B5EF4-FFF2-40B4-BE49-F238E27FC236}">
                <a16:creationId xmlns:a16="http://schemas.microsoft.com/office/drawing/2014/main" id="{D686C7CD-28EA-4938-B362-AF9BDA7A6513}"/>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D8BA683-A28E-443F-A148-F53002DDF368}" type="slidenum">
              <a:rPr lang="pt-BR" altLang="pt-BR" sz="1400"/>
              <a:pPr algn="r" eaLnBrk="1" hangingPunct="1">
                <a:spcBef>
                  <a:spcPct val="0"/>
                </a:spcBef>
                <a:buFontTx/>
                <a:buNone/>
              </a:pPr>
              <a:t>150</a:t>
            </a:fld>
            <a:endParaRPr lang="pt-BR" altLang="pt-BR" sz="1400"/>
          </a:p>
        </p:txBody>
      </p:sp>
      <p:pic>
        <p:nvPicPr>
          <p:cNvPr id="153604" name="Picture 4">
            <a:extLst>
              <a:ext uri="{FF2B5EF4-FFF2-40B4-BE49-F238E27FC236}">
                <a16:creationId xmlns:a16="http://schemas.microsoft.com/office/drawing/2014/main" id="{F7C80B92-389C-46BB-9D68-08BC9F265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42875"/>
            <a:ext cx="8704262"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Rodapé 2">
            <a:extLst>
              <a:ext uri="{FF2B5EF4-FFF2-40B4-BE49-F238E27FC236}">
                <a16:creationId xmlns:a16="http://schemas.microsoft.com/office/drawing/2014/main" id="{30F035C8-DC6C-47A6-8044-574A00E86CC6}"/>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54627" name="Espaço Reservado para Número de Slide 3">
            <a:extLst>
              <a:ext uri="{FF2B5EF4-FFF2-40B4-BE49-F238E27FC236}">
                <a16:creationId xmlns:a16="http://schemas.microsoft.com/office/drawing/2014/main" id="{520E4F0B-4BE4-474F-AF19-A93E76341D5C}"/>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8C3021D-D2B9-4619-B84D-B6626EA707D5}" type="slidenum">
              <a:rPr lang="pt-BR" altLang="pt-BR" sz="1400"/>
              <a:pPr algn="r" eaLnBrk="1" hangingPunct="1">
                <a:spcBef>
                  <a:spcPct val="0"/>
                </a:spcBef>
                <a:buFontTx/>
                <a:buNone/>
              </a:pPr>
              <a:t>151</a:t>
            </a:fld>
            <a:endParaRPr lang="pt-BR" altLang="pt-BR" sz="1400"/>
          </a:p>
        </p:txBody>
      </p:sp>
      <p:pic>
        <p:nvPicPr>
          <p:cNvPr id="154628" name="Picture 4">
            <a:extLst>
              <a:ext uri="{FF2B5EF4-FFF2-40B4-BE49-F238E27FC236}">
                <a16:creationId xmlns:a16="http://schemas.microsoft.com/office/drawing/2014/main" id="{E0379709-458F-4E18-95C3-95CCC08AE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14313"/>
            <a:ext cx="85248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Rodapé 2">
            <a:extLst>
              <a:ext uri="{FF2B5EF4-FFF2-40B4-BE49-F238E27FC236}">
                <a16:creationId xmlns:a16="http://schemas.microsoft.com/office/drawing/2014/main" id="{F3BBBAF0-E217-4238-A8CD-17B506944E8E}"/>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55651" name="Espaço Reservado para Número de Slide 3">
            <a:extLst>
              <a:ext uri="{FF2B5EF4-FFF2-40B4-BE49-F238E27FC236}">
                <a16:creationId xmlns:a16="http://schemas.microsoft.com/office/drawing/2014/main" id="{AA6521C3-0FBD-4D40-A827-3E2FC53BBF75}"/>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F5A6FF0-3C8C-4D0F-9FF1-2D6684B66A83}" type="slidenum">
              <a:rPr lang="pt-BR" altLang="pt-BR" sz="1400"/>
              <a:pPr algn="r" eaLnBrk="1" hangingPunct="1">
                <a:spcBef>
                  <a:spcPct val="0"/>
                </a:spcBef>
                <a:buFontTx/>
                <a:buNone/>
              </a:pPr>
              <a:t>152</a:t>
            </a:fld>
            <a:endParaRPr lang="pt-BR" altLang="pt-BR" sz="1400"/>
          </a:p>
        </p:txBody>
      </p:sp>
      <p:pic>
        <p:nvPicPr>
          <p:cNvPr id="155652" name="Picture 4">
            <a:extLst>
              <a:ext uri="{FF2B5EF4-FFF2-40B4-BE49-F238E27FC236}">
                <a16:creationId xmlns:a16="http://schemas.microsoft.com/office/drawing/2014/main" id="{6D5741E2-17A2-4DB5-9718-CC32820A1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7516812"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Rodapé 1">
            <a:extLst>
              <a:ext uri="{FF2B5EF4-FFF2-40B4-BE49-F238E27FC236}">
                <a16:creationId xmlns:a16="http://schemas.microsoft.com/office/drawing/2014/main" id="{87468695-D1CE-40BB-931F-5644E5F1755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56675" name="Espaço Reservado para Número de Slide 2">
            <a:extLst>
              <a:ext uri="{FF2B5EF4-FFF2-40B4-BE49-F238E27FC236}">
                <a16:creationId xmlns:a16="http://schemas.microsoft.com/office/drawing/2014/main" id="{3CBECC08-9EEF-4822-A18C-CB032005F7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3EB57C9-9244-453F-B698-36E594BC4AE9}" type="slidenum">
              <a:rPr lang="pt-BR" altLang="pt-BR" sz="1400" smtClean="0"/>
              <a:pPr>
                <a:spcBef>
                  <a:spcPct val="0"/>
                </a:spcBef>
                <a:buFontTx/>
                <a:buNone/>
              </a:pPr>
              <a:t>153</a:t>
            </a:fld>
            <a:endParaRPr lang="pt-BR" altLang="pt-BR" sz="1400"/>
          </a:p>
        </p:txBody>
      </p:sp>
      <p:pic>
        <p:nvPicPr>
          <p:cNvPr id="156676" name="Picture 2">
            <a:extLst>
              <a:ext uri="{FF2B5EF4-FFF2-40B4-BE49-F238E27FC236}">
                <a16:creationId xmlns:a16="http://schemas.microsoft.com/office/drawing/2014/main" id="{2D35B11E-E57B-4663-BC90-8ECF0599E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42875"/>
            <a:ext cx="7948612" cy="65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Rodapé 1">
            <a:extLst>
              <a:ext uri="{FF2B5EF4-FFF2-40B4-BE49-F238E27FC236}">
                <a16:creationId xmlns:a16="http://schemas.microsoft.com/office/drawing/2014/main" id="{B3566992-B930-4C67-A074-4F081CDEA6D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57699" name="Espaço Reservado para Número de Slide 2">
            <a:extLst>
              <a:ext uri="{FF2B5EF4-FFF2-40B4-BE49-F238E27FC236}">
                <a16:creationId xmlns:a16="http://schemas.microsoft.com/office/drawing/2014/main" id="{291F5584-E277-400B-8D67-3A2F822EFF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050E46C-2289-49AF-BE56-386B2189ACD9}" type="slidenum">
              <a:rPr lang="pt-BR" altLang="pt-BR" sz="1400" smtClean="0"/>
              <a:pPr>
                <a:spcBef>
                  <a:spcPct val="0"/>
                </a:spcBef>
                <a:buFontTx/>
                <a:buNone/>
              </a:pPr>
              <a:t>154</a:t>
            </a:fld>
            <a:endParaRPr lang="pt-BR" altLang="pt-BR" sz="1400"/>
          </a:p>
        </p:txBody>
      </p:sp>
      <p:pic>
        <p:nvPicPr>
          <p:cNvPr id="157700" name="Picture 2">
            <a:extLst>
              <a:ext uri="{FF2B5EF4-FFF2-40B4-BE49-F238E27FC236}">
                <a16:creationId xmlns:a16="http://schemas.microsoft.com/office/drawing/2014/main" id="{D1FAE289-0AF5-4E25-A11F-996574899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870585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Espaço Reservado para Rodapé 2">
            <a:extLst>
              <a:ext uri="{FF2B5EF4-FFF2-40B4-BE49-F238E27FC236}">
                <a16:creationId xmlns:a16="http://schemas.microsoft.com/office/drawing/2014/main" id="{AE7BD7B9-A8CF-4095-9C23-DAFBAEA91C1E}"/>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58723" name="Espaço Reservado para Número de Slide 3">
            <a:extLst>
              <a:ext uri="{FF2B5EF4-FFF2-40B4-BE49-F238E27FC236}">
                <a16:creationId xmlns:a16="http://schemas.microsoft.com/office/drawing/2014/main" id="{1FF141A3-D21F-468E-B919-B6763D500374}"/>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56CFD62-809D-4986-8E66-226A2FB00DA7}" type="slidenum">
              <a:rPr lang="pt-BR" altLang="pt-BR" sz="1400"/>
              <a:pPr algn="r" eaLnBrk="1" hangingPunct="1">
                <a:spcBef>
                  <a:spcPct val="0"/>
                </a:spcBef>
                <a:buFontTx/>
                <a:buNone/>
              </a:pPr>
              <a:t>155</a:t>
            </a:fld>
            <a:endParaRPr lang="pt-BR" altLang="pt-BR" sz="1400"/>
          </a:p>
        </p:txBody>
      </p:sp>
      <p:pic>
        <p:nvPicPr>
          <p:cNvPr id="158724" name="Picture 4">
            <a:extLst>
              <a:ext uri="{FF2B5EF4-FFF2-40B4-BE49-F238E27FC236}">
                <a16:creationId xmlns:a16="http://schemas.microsoft.com/office/drawing/2014/main" id="{B9EC1576-11A2-4B3E-A513-E4EB3D476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42875"/>
            <a:ext cx="8715375"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Espaço Reservado para Rodapé 1">
            <a:extLst>
              <a:ext uri="{FF2B5EF4-FFF2-40B4-BE49-F238E27FC236}">
                <a16:creationId xmlns:a16="http://schemas.microsoft.com/office/drawing/2014/main" id="{DB9C7795-E9D5-41BA-BAD2-0CC21862FAC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59747" name="Espaço Reservado para Número de Slide 2">
            <a:extLst>
              <a:ext uri="{FF2B5EF4-FFF2-40B4-BE49-F238E27FC236}">
                <a16:creationId xmlns:a16="http://schemas.microsoft.com/office/drawing/2014/main" id="{4B3CAF65-B620-43B2-8A45-5F9B65A252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4C635C4-2B7C-4CF2-BADF-BC8E757737A0}" type="slidenum">
              <a:rPr lang="pt-BR" altLang="pt-BR" sz="1400" smtClean="0"/>
              <a:pPr>
                <a:spcBef>
                  <a:spcPct val="0"/>
                </a:spcBef>
                <a:buFontTx/>
                <a:buNone/>
              </a:pPr>
              <a:t>156</a:t>
            </a:fld>
            <a:endParaRPr lang="pt-BR" altLang="pt-BR" sz="1400"/>
          </a:p>
        </p:txBody>
      </p:sp>
      <p:pic>
        <p:nvPicPr>
          <p:cNvPr id="159748" name="Picture 4">
            <a:extLst>
              <a:ext uri="{FF2B5EF4-FFF2-40B4-BE49-F238E27FC236}">
                <a16:creationId xmlns:a16="http://schemas.microsoft.com/office/drawing/2014/main" id="{A75C57BA-D591-47FF-897B-E8A806B1C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42875"/>
            <a:ext cx="7913688" cy="63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0053385A-A918-4C0C-BB11-BAEB79D7B9A6}"/>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048652AA-E649-491C-9B33-DB2294C9D92E}"/>
              </a:ext>
            </a:extLst>
          </p:cNvPr>
          <p:cNvSpPr>
            <a:spLocks noGrp="1"/>
          </p:cNvSpPr>
          <p:nvPr>
            <p:ph type="sldNum" sz="quarter" idx="12"/>
          </p:nvPr>
        </p:nvSpPr>
        <p:spPr/>
        <p:txBody>
          <a:bodyPr/>
          <a:lstStyle/>
          <a:p>
            <a:pPr>
              <a:defRPr/>
            </a:pPr>
            <a:fld id="{B8E46BF4-15BC-458A-941A-DFDEC8D1EB02}" type="slidenum">
              <a:rPr lang="pt-BR" altLang="pt-BR" smtClean="0"/>
              <a:pPr>
                <a:defRPr/>
              </a:pPr>
              <a:t>157</a:t>
            </a:fld>
            <a:endParaRPr lang="pt-BR" altLang="pt-BR" dirty="0"/>
          </a:p>
        </p:txBody>
      </p:sp>
      <p:pic>
        <p:nvPicPr>
          <p:cNvPr id="4" name="Imagem 3">
            <a:extLst>
              <a:ext uri="{FF2B5EF4-FFF2-40B4-BE49-F238E27FC236}">
                <a16:creationId xmlns:a16="http://schemas.microsoft.com/office/drawing/2014/main" id="{B5F32C74-173C-44B4-8652-FB3256ED7ED6}"/>
              </a:ext>
            </a:extLst>
          </p:cNvPr>
          <p:cNvPicPr/>
          <p:nvPr/>
        </p:nvPicPr>
        <p:blipFill rotWithShape="1">
          <a:blip r:embed="rId2"/>
          <a:srcRect l="13069" t="17313" r="17462" b="14126"/>
          <a:stretch/>
        </p:blipFill>
        <p:spPr bwMode="auto">
          <a:xfrm>
            <a:off x="0" y="1450914"/>
            <a:ext cx="8686800" cy="5146438"/>
          </a:xfrm>
          <a:prstGeom prst="rect">
            <a:avLst/>
          </a:prstGeom>
          <a:ln>
            <a:noFill/>
          </a:ln>
          <a:extLst>
            <a:ext uri="{53640926-AAD7-44D8-BBD7-CCE9431645EC}">
              <a14:shadowObscured xmlns:a14="http://schemas.microsoft.com/office/drawing/2010/main"/>
            </a:ext>
          </a:extLst>
        </p:spPr>
      </p:pic>
      <p:sp>
        <p:nvSpPr>
          <p:cNvPr id="5" name="CaixaDeTexto 4">
            <a:extLst>
              <a:ext uri="{FF2B5EF4-FFF2-40B4-BE49-F238E27FC236}">
                <a16:creationId xmlns:a16="http://schemas.microsoft.com/office/drawing/2014/main" id="{52DBC628-22B1-4865-AB5F-FACA695B94F0}"/>
              </a:ext>
            </a:extLst>
          </p:cNvPr>
          <p:cNvSpPr txBox="1"/>
          <p:nvPr/>
        </p:nvSpPr>
        <p:spPr>
          <a:xfrm>
            <a:off x="0" y="187869"/>
            <a:ext cx="8363272" cy="830997"/>
          </a:xfrm>
          <a:prstGeom prst="rect">
            <a:avLst/>
          </a:prstGeom>
          <a:noFill/>
        </p:spPr>
        <p:txBody>
          <a:bodyPr wrap="square" rtlCol="0">
            <a:spAutoFit/>
          </a:bodyPr>
          <a:lstStyle/>
          <a:p>
            <a:r>
              <a:rPr lang="pt-BR" sz="2400" b="1" dirty="0">
                <a:highlight>
                  <a:srgbClr val="00FF00"/>
                </a:highlight>
              </a:rPr>
              <a:t>TRANSISTOR DEFASA a TENSÃO de SAÍDA em 180º em relação a ENTRADA</a:t>
            </a:r>
          </a:p>
        </p:txBody>
      </p:sp>
      <p:sp>
        <p:nvSpPr>
          <p:cNvPr id="6" name="Retângulo 5">
            <a:extLst>
              <a:ext uri="{FF2B5EF4-FFF2-40B4-BE49-F238E27FC236}">
                <a16:creationId xmlns:a16="http://schemas.microsoft.com/office/drawing/2014/main" id="{536FE8D6-5CD6-45AD-B119-0D390D5DD2D5}"/>
              </a:ext>
            </a:extLst>
          </p:cNvPr>
          <p:cNvSpPr/>
          <p:nvPr/>
        </p:nvSpPr>
        <p:spPr>
          <a:xfrm>
            <a:off x="5580112" y="4365104"/>
            <a:ext cx="15165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Conector reto 7">
            <a:extLst>
              <a:ext uri="{FF2B5EF4-FFF2-40B4-BE49-F238E27FC236}">
                <a16:creationId xmlns:a16="http://schemas.microsoft.com/office/drawing/2014/main" id="{5E1DDD84-98D1-4C5A-B541-422858AD79DB}"/>
              </a:ext>
            </a:extLst>
          </p:cNvPr>
          <p:cNvCxnSpPr>
            <a:cxnSpLocks/>
            <a:endCxn id="6" idx="0"/>
          </p:cNvCxnSpPr>
          <p:nvPr/>
        </p:nvCxnSpPr>
        <p:spPr>
          <a:xfrm>
            <a:off x="5655940" y="3933056"/>
            <a:ext cx="0" cy="43204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B3B8C9B-2D7D-420C-8E65-91EA10EF4503}"/>
              </a:ext>
            </a:extLst>
          </p:cNvPr>
          <p:cNvCxnSpPr>
            <a:cxnSpLocks/>
          </p:cNvCxnSpPr>
          <p:nvPr/>
        </p:nvCxnSpPr>
        <p:spPr>
          <a:xfrm>
            <a:off x="5655940" y="4941168"/>
            <a:ext cx="0" cy="5040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8E2F83AB-C8A8-41BD-92BF-5EEAAC739700}"/>
              </a:ext>
            </a:extLst>
          </p:cNvPr>
          <p:cNvCxnSpPr/>
          <p:nvPr/>
        </p:nvCxnSpPr>
        <p:spPr>
          <a:xfrm>
            <a:off x="5500023" y="5445758"/>
            <a:ext cx="352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B2686B8B-36BF-4C7B-BF1D-B7B5C168E43D}"/>
              </a:ext>
            </a:extLst>
          </p:cNvPr>
          <p:cNvSpPr txBox="1"/>
          <p:nvPr/>
        </p:nvSpPr>
        <p:spPr>
          <a:xfrm>
            <a:off x="5713897" y="4945723"/>
            <a:ext cx="447770" cy="276999"/>
          </a:xfrm>
          <a:prstGeom prst="rect">
            <a:avLst/>
          </a:prstGeom>
          <a:noFill/>
        </p:spPr>
        <p:txBody>
          <a:bodyPr wrap="square" rtlCol="0">
            <a:spAutoFit/>
          </a:bodyPr>
          <a:lstStyle/>
          <a:p>
            <a:r>
              <a:rPr lang="pt-BR" sz="1200" dirty="0"/>
              <a:t>RL</a:t>
            </a:r>
          </a:p>
        </p:txBody>
      </p:sp>
    </p:spTree>
    <p:extLst>
      <p:ext uri="{BB962C8B-B14F-4D97-AF65-F5344CB8AC3E}">
        <p14:creationId xmlns:p14="http://schemas.microsoft.com/office/powerpoint/2010/main" val="19534915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94A6AE12-7108-42DD-8546-13F22E84F05E}"/>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06537C92-77B3-4A95-BCA3-6B3D050F5B2C}"/>
              </a:ext>
            </a:extLst>
          </p:cNvPr>
          <p:cNvSpPr>
            <a:spLocks noGrp="1"/>
          </p:cNvSpPr>
          <p:nvPr>
            <p:ph type="sldNum" sz="quarter" idx="12"/>
          </p:nvPr>
        </p:nvSpPr>
        <p:spPr/>
        <p:txBody>
          <a:bodyPr/>
          <a:lstStyle/>
          <a:p>
            <a:pPr>
              <a:defRPr/>
            </a:pPr>
            <a:fld id="{B8E46BF4-15BC-458A-941A-DFDEC8D1EB02}" type="slidenum">
              <a:rPr lang="pt-BR" altLang="pt-BR" smtClean="0"/>
              <a:pPr>
                <a:defRPr/>
              </a:pPr>
              <a:t>158</a:t>
            </a:fld>
            <a:endParaRPr lang="pt-BR" altLang="pt-BR" dirty="0"/>
          </a:p>
        </p:txBody>
      </p:sp>
      <p:pic>
        <p:nvPicPr>
          <p:cNvPr id="4" name="Imagem 3">
            <a:extLst>
              <a:ext uri="{FF2B5EF4-FFF2-40B4-BE49-F238E27FC236}">
                <a16:creationId xmlns:a16="http://schemas.microsoft.com/office/drawing/2014/main" id="{B0E00E15-0E94-424D-8031-6625595CFDD8}"/>
              </a:ext>
            </a:extLst>
          </p:cNvPr>
          <p:cNvPicPr/>
          <p:nvPr/>
        </p:nvPicPr>
        <p:blipFill rotWithShape="1">
          <a:blip r:embed="rId2"/>
          <a:srcRect l="13607" t="17076" r="17980" b="19830"/>
          <a:stretch/>
        </p:blipFill>
        <p:spPr bwMode="auto">
          <a:xfrm>
            <a:off x="32924" y="136525"/>
            <a:ext cx="7203372" cy="5812755"/>
          </a:xfrm>
          <a:prstGeom prst="rect">
            <a:avLst/>
          </a:prstGeom>
          <a:ln>
            <a:noFill/>
          </a:ln>
          <a:extLst>
            <a:ext uri="{53640926-AAD7-44D8-BBD7-CCE9431645EC}">
              <a14:shadowObscured xmlns:a14="http://schemas.microsoft.com/office/drawing/2010/main"/>
            </a:ext>
          </a:extLst>
        </p:spPr>
      </p:pic>
      <p:sp>
        <p:nvSpPr>
          <p:cNvPr id="5" name="CaixaDeTexto 4">
            <a:extLst>
              <a:ext uri="{FF2B5EF4-FFF2-40B4-BE49-F238E27FC236}">
                <a16:creationId xmlns:a16="http://schemas.microsoft.com/office/drawing/2014/main" id="{0E7BD97B-DD2E-413F-B571-FA2FB9DE10FD}"/>
              </a:ext>
            </a:extLst>
          </p:cNvPr>
          <p:cNvSpPr txBox="1"/>
          <p:nvPr/>
        </p:nvSpPr>
        <p:spPr>
          <a:xfrm>
            <a:off x="6431868" y="3429000"/>
            <a:ext cx="2376264" cy="369332"/>
          </a:xfrm>
          <a:prstGeom prst="rect">
            <a:avLst/>
          </a:prstGeom>
          <a:noFill/>
        </p:spPr>
        <p:txBody>
          <a:bodyPr wrap="square" rtlCol="0">
            <a:spAutoFit/>
          </a:bodyPr>
          <a:lstStyle/>
          <a:p>
            <a:r>
              <a:rPr lang="pt-BR" dirty="0"/>
              <a:t>I</a:t>
            </a:r>
            <a:r>
              <a:rPr lang="pt-BR" sz="1400" dirty="0"/>
              <a:t>RL</a:t>
            </a:r>
            <a:r>
              <a:rPr lang="pt-BR" dirty="0"/>
              <a:t>= V</a:t>
            </a:r>
            <a:r>
              <a:rPr lang="pt-BR" sz="1400" dirty="0"/>
              <a:t>CC</a:t>
            </a:r>
            <a:r>
              <a:rPr lang="pt-BR" dirty="0"/>
              <a:t> / RC + RL</a:t>
            </a:r>
          </a:p>
        </p:txBody>
      </p:sp>
    </p:spTree>
    <p:extLst>
      <p:ext uri="{BB962C8B-B14F-4D97-AF65-F5344CB8AC3E}">
        <p14:creationId xmlns:p14="http://schemas.microsoft.com/office/powerpoint/2010/main" val="3738912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E68A0F54-3BDE-4331-AB0B-91330CE4B15C}"/>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113CA98E-C0D9-4593-B297-D17A4F1EEF54}"/>
              </a:ext>
            </a:extLst>
          </p:cNvPr>
          <p:cNvSpPr>
            <a:spLocks noGrp="1"/>
          </p:cNvSpPr>
          <p:nvPr>
            <p:ph type="sldNum" sz="quarter" idx="12"/>
          </p:nvPr>
        </p:nvSpPr>
        <p:spPr/>
        <p:txBody>
          <a:bodyPr/>
          <a:lstStyle/>
          <a:p>
            <a:pPr>
              <a:defRPr/>
            </a:pPr>
            <a:fld id="{B8E46BF4-15BC-458A-941A-DFDEC8D1EB02}" type="slidenum">
              <a:rPr lang="pt-BR" altLang="pt-BR" smtClean="0"/>
              <a:pPr>
                <a:defRPr/>
              </a:pPr>
              <a:t>159</a:t>
            </a:fld>
            <a:endParaRPr lang="pt-BR" altLang="pt-BR" dirty="0"/>
          </a:p>
        </p:txBody>
      </p:sp>
      <p:sp>
        <p:nvSpPr>
          <p:cNvPr id="4" name="CaixaDeTexto 3">
            <a:extLst>
              <a:ext uri="{FF2B5EF4-FFF2-40B4-BE49-F238E27FC236}">
                <a16:creationId xmlns:a16="http://schemas.microsoft.com/office/drawing/2014/main" id="{59467EF0-B1C1-4684-A995-DD43EE98F15E}"/>
              </a:ext>
            </a:extLst>
          </p:cNvPr>
          <p:cNvSpPr txBox="1"/>
          <p:nvPr/>
        </p:nvSpPr>
        <p:spPr>
          <a:xfrm>
            <a:off x="251520" y="260648"/>
            <a:ext cx="8435280" cy="6463308"/>
          </a:xfrm>
          <a:prstGeom prst="rect">
            <a:avLst/>
          </a:prstGeom>
          <a:noFill/>
        </p:spPr>
        <p:txBody>
          <a:bodyPr wrap="square" rtlCol="0">
            <a:spAutoFit/>
          </a:bodyPr>
          <a:lstStyle/>
          <a:p>
            <a:r>
              <a:rPr lang="pt-BR" b="1" dirty="0">
                <a:highlight>
                  <a:srgbClr val="FFFF00"/>
                </a:highlight>
              </a:rPr>
              <a:t>QUANDO OBSERVA-SE A CORRENTE DO PONTO DE VISTA DA CARGA RESISTIVA “RL” CONCLUI-SE QUE:</a:t>
            </a:r>
          </a:p>
          <a:p>
            <a:endParaRPr lang="pt-BR" b="1" dirty="0">
              <a:highlight>
                <a:srgbClr val="FFFF00"/>
              </a:highlight>
            </a:endParaRPr>
          </a:p>
          <a:p>
            <a:r>
              <a:rPr lang="pt-BR" b="1" dirty="0">
                <a:highlight>
                  <a:srgbClr val="FFFF00"/>
                </a:highlight>
              </a:rPr>
              <a:t>QUANTO MAIOR FOR A CORRENTE “IC”, MENOR SERÁ A CORRENTE “IRL”;</a:t>
            </a:r>
          </a:p>
          <a:p>
            <a:endParaRPr lang="pt-BR" b="1" dirty="0">
              <a:highlight>
                <a:srgbClr val="FFFF00"/>
              </a:highlight>
            </a:endParaRPr>
          </a:p>
          <a:p>
            <a:r>
              <a:rPr lang="pt-BR" b="1" dirty="0">
                <a:highlight>
                  <a:srgbClr val="FFFF00"/>
                </a:highlight>
              </a:rPr>
              <a:t>QUANTO MENOR FOR A CORRENTE “IC”, MAIOR SERÁ A CORRENTE “IRL”;</a:t>
            </a:r>
          </a:p>
          <a:p>
            <a:endParaRPr lang="pt-BR" b="1" dirty="0">
              <a:highlight>
                <a:srgbClr val="FFFF00"/>
              </a:highlight>
            </a:endParaRPr>
          </a:p>
          <a:p>
            <a:r>
              <a:rPr lang="pt-BR" b="1" dirty="0">
                <a:highlight>
                  <a:srgbClr val="FFFF00"/>
                </a:highlight>
              </a:rPr>
              <a:t>LOGO, OBSERVA-SE UM COMPORTAMENTO INVERTIDO, OU SEJA, DEFASADO DE 180º;</a:t>
            </a:r>
          </a:p>
          <a:p>
            <a:endParaRPr lang="pt-BR" b="1" dirty="0">
              <a:highlight>
                <a:srgbClr val="FFFF00"/>
              </a:highlight>
            </a:endParaRPr>
          </a:p>
          <a:p>
            <a:r>
              <a:rPr lang="pt-BR" b="1" dirty="0">
                <a:highlight>
                  <a:srgbClr val="FFFF00"/>
                </a:highlight>
              </a:rPr>
              <a:t>QUANDO OBSERVA-SE A CORRENTE QUE TRAMITA PELA CARGA “RL”, PODE-SE AFIRMAR QUE O CIRCUITO REALIZOU UMA INVERSÃO NAS FASES ENTRE AS CORRENTES DE ENTRADA “IB” E A CORRENTE NA CARGA “IRL”;</a:t>
            </a:r>
          </a:p>
          <a:p>
            <a:endParaRPr lang="pt-BR" b="1" dirty="0">
              <a:highlight>
                <a:srgbClr val="FFFF00"/>
              </a:highlight>
            </a:endParaRPr>
          </a:p>
          <a:p>
            <a:r>
              <a:rPr lang="pt-BR" b="1" dirty="0">
                <a:highlight>
                  <a:srgbClr val="FFFF00"/>
                </a:highlight>
              </a:rPr>
              <a:t>EM RELAÇÃO AO TRANSITOR, AS CORRENTES IB E IC SÃO DIRETAMENTE PROPORCIONAIS;</a:t>
            </a:r>
          </a:p>
          <a:p>
            <a:endParaRPr lang="pt-BR" b="1" dirty="0">
              <a:highlight>
                <a:srgbClr val="FFFF00"/>
              </a:highlight>
            </a:endParaRPr>
          </a:p>
          <a:p>
            <a:r>
              <a:rPr lang="pt-BR" b="1" dirty="0">
                <a:highlight>
                  <a:srgbClr val="FFFF00"/>
                </a:highlight>
              </a:rPr>
              <a:t>EM RELAÇÃO A ENTRADA DO CIRCUITO E A CARGA “RL”, PODEMOS AFIRMAR QUE AS CORRENTES DE ENTRADA IB E A CORRENTE DE SAÍDA IRL, SÃO INVERSAMENTE PROPORCIONAIS OU DEFASADAS DE 180º.</a:t>
            </a:r>
          </a:p>
        </p:txBody>
      </p:sp>
    </p:spTree>
    <p:extLst>
      <p:ext uri="{BB962C8B-B14F-4D97-AF65-F5344CB8AC3E}">
        <p14:creationId xmlns:p14="http://schemas.microsoft.com/office/powerpoint/2010/main" val="3548389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ço Reservado para Rodapé 2">
            <a:extLst>
              <a:ext uri="{FF2B5EF4-FFF2-40B4-BE49-F238E27FC236}">
                <a16:creationId xmlns:a16="http://schemas.microsoft.com/office/drawing/2014/main" id="{6EAC2E9E-E11F-4E92-881B-2C061EDBE79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8435" name="Espaço Reservado para Número de Slide 3">
            <a:extLst>
              <a:ext uri="{FF2B5EF4-FFF2-40B4-BE49-F238E27FC236}">
                <a16:creationId xmlns:a16="http://schemas.microsoft.com/office/drawing/2014/main" id="{413D1A75-1A7F-4C94-A58D-1FD3658543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FCCC8B7-5F29-4BF6-AA18-BC3E8CAA539D}" type="slidenum">
              <a:rPr lang="pt-BR" altLang="pt-BR" sz="1400" smtClean="0"/>
              <a:pPr>
                <a:spcBef>
                  <a:spcPct val="0"/>
                </a:spcBef>
                <a:buFontTx/>
                <a:buNone/>
              </a:pPr>
              <a:t>16</a:t>
            </a:fld>
            <a:endParaRPr lang="pt-BR" altLang="pt-BR" sz="1400"/>
          </a:p>
        </p:txBody>
      </p:sp>
      <p:pic>
        <p:nvPicPr>
          <p:cNvPr id="18436" name="Picture 2">
            <a:extLst>
              <a:ext uri="{FF2B5EF4-FFF2-40B4-BE49-F238E27FC236}">
                <a16:creationId xmlns:a16="http://schemas.microsoft.com/office/drawing/2014/main" id="{5DD83CF3-4841-4618-9A35-ED3EBEA90103}"/>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6985000"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Espaço Reservado para Rodapé 2">
            <a:extLst>
              <a:ext uri="{FF2B5EF4-FFF2-40B4-BE49-F238E27FC236}">
                <a16:creationId xmlns:a16="http://schemas.microsoft.com/office/drawing/2014/main" id="{63A46035-1654-484C-A90B-1CBD32690CE0}"/>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60771" name="Espaço Reservado para Número de Slide 3">
            <a:extLst>
              <a:ext uri="{FF2B5EF4-FFF2-40B4-BE49-F238E27FC236}">
                <a16:creationId xmlns:a16="http://schemas.microsoft.com/office/drawing/2014/main" id="{4092DB97-EC71-44C5-B2F3-326D9C52844E}"/>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B92C2F6-D279-4C85-8E59-BD352680B3B3}" type="slidenum">
              <a:rPr lang="pt-BR" altLang="pt-BR" sz="1400"/>
              <a:pPr algn="r" eaLnBrk="1" hangingPunct="1">
                <a:spcBef>
                  <a:spcPct val="0"/>
                </a:spcBef>
                <a:buFontTx/>
                <a:buNone/>
              </a:pPr>
              <a:t>160</a:t>
            </a:fld>
            <a:endParaRPr lang="pt-BR" altLang="pt-BR" sz="1400"/>
          </a:p>
        </p:txBody>
      </p:sp>
      <p:pic>
        <p:nvPicPr>
          <p:cNvPr id="160772" name="Picture 4">
            <a:extLst>
              <a:ext uri="{FF2B5EF4-FFF2-40B4-BE49-F238E27FC236}">
                <a16:creationId xmlns:a16="http://schemas.microsoft.com/office/drawing/2014/main" id="{41CCFA07-82F3-4516-837B-01779BAA7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14313"/>
            <a:ext cx="6500813" cy="645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edondar Retângulo no Mesmo Canto Lateral 4">
            <a:extLst>
              <a:ext uri="{FF2B5EF4-FFF2-40B4-BE49-F238E27FC236}">
                <a16:creationId xmlns:a16="http://schemas.microsoft.com/office/drawing/2014/main" id="{062C7931-05F0-4EC1-ADD4-DC14AAD4FA69}"/>
              </a:ext>
            </a:extLst>
          </p:cNvPr>
          <p:cNvSpPr/>
          <p:nvPr/>
        </p:nvSpPr>
        <p:spPr>
          <a:xfrm>
            <a:off x="214313" y="285750"/>
            <a:ext cx="8715375" cy="3857625"/>
          </a:xfrm>
          <a:prstGeom prst="round2Same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dirty="0"/>
          </a:p>
        </p:txBody>
      </p:sp>
      <p:sp>
        <p:nvSpPr>
          <p:cNvPr id="161795" name="Espaço Reservado para Rodapé 2">
            <a:extLst>
              <a:ext uri="{FF2B5EF4-FFF2-40B4-BE49-F238E27FC236}">
                <a16:creationId xmlns:a16="http://schemas.microsoft.com/office/drawing/2014/main" id="{04F5EB70-3491-4639-884B-4AB826F9C42B}"/>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61796" name="Espaço Reservado para Número de Slide 3">
            <a:extLst>
              <a:ext uri="{FF2B5EF4-FFF2-40B4-BE49-F238E27FC236}">
                <a16:creationId xmlns:a16="http://schemas.microsoft.com/office/drawing/2014/main" id="{4212B614-6227-4589-BBE8-BCBFBD3353B7}"/>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50F6E70-E207-4211-B45C-BCF5EE3012E0}" type="slidenum">
              <a:rPr lang="pt-BR" altLang="pt-BR" sz="1400"/>
              <a:pPr algn="r" eaLnBrk="1" hangingPunct="1">
                <a:spcBef>
                  <a:spcPct val="0"/>
                </a:spcBef>
                <a:buFontTx/>
                <a:buNone/>
              </a:pPr>
              <a:t>161</a:t>
            </a:fld>
            <a:endParaRPr lang="pt-BR" altLang="pt-BR" sz="1400"/>
          </a:p>
        </p:txBody>
      </p:sp>
      <p:pic>
        <p:nvPicPr>
          <p:cNvPr id="161797" name="Picture 4">
            <a:extLst>
              <a:ext uri="{FF2B5EF4-FFF2-40B4-BE49-F238E27FC236}">
                <a16:creationId xmlns:a16="http://schemas.microsoft.com/office/drawing/2014/main" id="{513D0B0F-F68F-40CC-98C9-3717F6C54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143000"/>
            <a:ext cx="789146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Espaço Reservado para Rodapé 2">
            <a:extLst>
              <a:ext uri="{FF2B5EF4-FFF2-40B4-BE49-F238E27FC236}">
                <a16:creationId xmlns:a16="http://schemas.microsoft.com/office/drawing/2014/main" id="{792A597A-E75A-469D-A9D7-A60522814EEA}"/>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62819" name="Espaço Reservado para Número de Slide 3">
            <a:extLst>
              <a:ext uri="{FF2B5EF4-FFF2-40B4-BE49-F238E27FC236}">
                <a16:creationId xmlns:a16="http://schemas.microsoft.com/office/drawing/2014/main" id="{F22CE75B-0786-4289-8B49-590B6076C110}"/>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6371883-7136-4A5C-903A-A00389F7E8BD}" type="slidenum">
              <a:rPr lang="pt-BR" altLang="pt-BR" sz="1400"/>
              <a:pPr algn="r" eaLnBrk="1" hangingPunct="1">
                <a:spcBef>
                  <a:spcPct val="0"/>
                </a:spcBef>
                <a:buFontTx/>
                <a:buNone/>
              </a:pPr>
              <a:t>162</a:t>
            </a:fld>
            <a:endParaRPr lang="pt-BR" altLang="pt-BR" sz="1400"/>
          </a:p>
        </p:txBody>
      </p:sp>
      <p:pic>
        <p:nvPicPr>
          <p:cNvPr id="162820" name="Picture 4">
            <a:extLst>
              <a:ext uri="{FF2B5EF4-FFF2-40B4-BE49-F238E27FC236}">
                <a16:creationId xmlns:a16="http://schemas.microsoft.com/office/drawing/2014/main" id="{08E588F2-2FFD-495B-82F4-610C0AA7C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869315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Espaço Reservado para Rodapé 2">
            <a:extLst>
              <a:ext uri="{FF2B5EF4-FFF2-40B4-BE49-F238E27FC236}">
                <a16:creationId xmlns:a16="http://schemas.microsoft.com/office/drawing/2014/main" id="{CD274FE3-CB97-4D9C-92BC-F8F95620E60B}"/>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63843" name="Espaço Reservado para Número de Slide 3">
            <a:extLst>
              <a:ext uri="{FF2B5EF4-FFF2-40B4-BE49-F238E27FC236}">
                <a16:creationId xmlns:a16="http://schemas.microsoft.com/office/drawing/2014/main" id="{5034EAA4-431E-462E-99E2-C2DDF8F78E20}"/>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7ADFD9E-17D3-4087-8B70-461536EFE572}" type="slidenum">
              <a:rPr lang="pt-BR" altLang="pt-BR" sz="1400"/>
              <a:pPr algn="r" eaLnBrk="1" hangingPunct="1">
                <a:spcBef>
                  <a:spcPct val="0"/>
                </a:spcBef>
                <a:buFontTx/>
                <a:buNone/>
              </a:pPr>
              <a:t>163</a:t>
            </a:fld>
            <a:endParaRPr lang="pt-BR" altLang="pt-BR" sz="1400"/>
          </a:p>
        </p:txBody>
      </p:sp>
      <p:pic>
        <p:nvPicPr>
          <p:cNvPr id="163844" name="Picture 4">
            <a:extLst>
              <a:ext uri="{FF2B5EF4-FFF2-40B4-BE49-F238E27FC236}">
                <a16:creationId xmlns:a16="http://schemas.microsoft.com/office/drawing/2014/main" id="{1DE17521-F3AA-4EFD-9F0F-A0F57437C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42875"/>
            <a:ext cx="7224713" cy="65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ço Reservado para Rodapé 2">
            <a:extLst>
              <a:ext uri="{FF2B5EF4-FFF2-40B4-BE49-F238E27FC236}">
                <a16:creationId xmlns:a16="http://schemas.microsoft.com/office/drawing/2014/main" id="{16F62191-808D-4E03-88DB-9AA4761376C3}"/>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64867" name="Espaço Reservado para Número de Slide 3">
            <a:extLst>
              <a:ext uri="{FF2B5EF4-FFF2-40B4-BE49-F238E27FC236}">
                <a16:creationId xmlns:a16="http://schemas.microsoft.com/office/drawing/2014/main" id="{20810E08-8735-46D4-A6A9-40CB6D56DD77}"/>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49DD7F3-EAAE-4F05-AB24-50C3819DD360}" type="slidenum">
              <a:rPr lang="pt-BR" altLang="pt-BR" sz="1400"/>
              <a:pPr algn="r" eaLnBrk="1" hangingPunct="1">
                <a:spcBef>
                  <a:spcPct val="0"/>
                </a:spcBef>
                <a:buFontTx/>
                <a:buNone/>
              </a:pPr>
              <a:t>164</a:t>
            </a:fld>
            <a:endParaRPr lang="pt-BR" altLang="pt-BR" sz="1400"/>
          </a:p>
        </p:txBody>
      </p:sp>
      <p:pic>
        <p:nvPicPr>
          <p:cNvPr id="164868" name="Picture 4">
            <a:extLst>
              <a:ext uri="{FF2B5EF4-FFF2-40B4-BE49-F238E27FC236}">
                <a16:creationId xmlns:a16="http://schemas.microsoft.com/office/drawing/2014/main" id="{F930F3B3-7056-4AD4-BD70-2C9BB91C9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7996237"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a:extLst>
              <a:ext uri="{FF2B5EF4-FFF2-40B4-BE49-F238E27FC236}">
                <a16:creationId xmlns:a16="http://schemas.microsoft.com/office/drawing/2014/main" id="{6C65CB74-CFC6-4BA1-B866-D2A1299F5DDF}"/>
              </a:ext>
            </a:extLst>
          </p:cNvPr>
          <p:cNvCxnSpPr/>
          <p:nvPr/>
        </p:nvCxnSpPr>
        <p:spPr>
          <a:xfrm>
            <a:off x="1143000" y="1214438"/>
            <a:ext cx="6500813" cy="1587"/>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Espaço Reservado para Rodapé 1">
            <a:extLst>
              <a:ext uri="{FF2B5EF4-FFF2-40B4-BE49-F238E27FC236}">
                <a16:creationId xmlns:a16="http://schemas.microsoft.com/office/drawing/2014/main" id="{3EBA9F65-106F-4CCF-BD65-A8194DAE446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65891" name="Espaço Reservado para Número de Slide 2">
            <a:extLst>
              <a:ext uri="{FF2B5EF4-FFF2-40B4-BE49-F238E27FC236}">
                <a16:creationId xmlns:a16="http://schemas.microsoft.com/office/drawing/2014/main" id="{26D81047-42EE-4461-85F6-3D406AFBD7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0360808-4184-4D56-A1C8-5FEA3BC356FD}" type="slidenum">
              <a:rPr lang="pt-BR" altLang="pt-BR" sz="1400" smtClean="0"/>
              <a:pPr>
                <a:spcBef>
                  <a:spcPct val="0"/>
                </a:spcBef>
                <a:buFontTx/>
                <a:buNone/>
              </a:pPr>
              <a:t>165</a:t>
            </a:fld>
            <a:endParaRPr lang="pt-BR" altLang="pt-BR" sz="1400"/>
          </a:p>
        </p:txBody>
      </p:sp>
      <p:pic>
        <p:nvPicPr>
          <p:cNvPr id="165892" name="Picture 3">
            <a:extLst>
              <a:ext uri="{FF2B5EF4-FFF2-40B4-BE49-F238E27FC236}">
                <a16:creationId xmlns:a16="http://schemas.microsoft.com/office/drawing/2014/main" id="{62C52450-AA90-441E-8936-608E64568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7286625" cy="657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Espaço Reservado para Rodapé 1">
            <a:extLst>
              <a:ext uri="{FF2B5EF4-FFF2-40B4-BE49-F238E27FC236}">
                <a16:creationId xmlns:a16="http://schemas.microsoft.com/office/drawing/2014/main" id="{86DF3B95-A2A1-44A6-B7D1-C96DCB6084D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66915" name="Espaço Reservado para Número de Slide 2">
            <a:extLst>
              <a:ext uri="{FF2B5EF4-FFF2-40B4-BE49-F238E27FC236}">
                <a16:creationId xmlns:a16="http://schemas.microsoft.com/office/drawing/2014/main" id="{1C1F5B3E-57FD-4D2E-8842-40FFD58980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5953E20-45A1-4913-8DFD-01C272761D0F}" type="slidenum">
              <a:rPr lang="pt-BR" altLang="pt-BR" sz="1400" smtClean="0"/>
              <a:pPr>
                <a:spcBef>
                  <a:spcPct val="0"/>
                </a:spcBef>
                <a:buFontTx/>
                <a:buNone/>
              </a:pPr>
              <a:t>166</a:t>
            </a:fld>
            <a:endParaRPr lang="pt-BR" altLang="pt-BR" sz="1400"/>
          </a:p>
        </p:txBody>
      </p:sp>
      <p:pic>
        <p:nvPicPr>
          <p:cNvPr id="166916" name="Picture 2">
            <a:extLst>
              <a:ext uri="{FF2B5EF4-FFF2-40B4-BE49-F238E27FC236}">
                <a16:creationId xmlns:a16="http://schemas.microsoft.com/office/drawing/2014/main" id="{CE3C0672-EB05-4D9F-8DC2-04E705283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14313"/>
            <a:ext cx="7446963"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80515D15-1351-459F-8BC9-824768756C94}"/>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3726D268-BB61-4A5D-958D-68EFE27E33A8}"/>
              </a:ext>
            </a:extLst>
          </p:cNvPr>
          <p:cNvSpPr>
            <a:spLocks noGrp="1"/>
          </p:cNvSpPr>
          <p:nvPr>
            <p:ph type="sldNum" sz="quarter" idx="12"/>
          </p:nvPr>
        </p:nvSpPr>
        <p:spPr/>
        <p:txBody>
          <a:bodyPr/>
          <a:lstStyle/>
          <a:p>
            <a:pPr>
              <a:defRPr/>
            </a:pPr>
            <a:fld id="{B8E46BF4-15BC-458A-941A-DFDEC8D1EB02}" type="slidenum">
              <a:rPr lang="pt-BR" altLang="pt-BR" smtClean="0"/>
              <a:pPr>
                <a:defRPr/>
              </a:pPr>
              <a:t>167</a:t>
            </a:fld>
            <a:endParaRPr lang="pt-BR" altLang="pt-BR" dirty="0"/>
          </a:p>
        </p:txBody>
      </p:sp>
      <p:pic>
        <p:nvPicPr>
          <p:cNvPr id="4" name="Imagem 3">
            <a:extLst>
              <a:ext uri="{FF2B5EF4-FFF2-40B4-BE49-F238E27FC236}">
                <a16:creationId xmlns:a16="http://schemas.microsoft.com/office/drawing/2014/main" id="{20B27D40-EC32-4901-B4AD-8D7D0228E87B}"/>
              </a:ext>
            </a:extLst>
          </p:cNvPr>
          <p:cNvPicPr/>
          <p:nvPr/>
        </p:nvPicPr>
        <p:blipFill rotWithShape="1">
          <a:blip r:embed="rId2"/>
          <a:srcRect l="2669" t="40317" r="75318" b="41893"/>
          <a:stretch/>
        </p:blipFill>
        <p:spPr bwMode="auto">
          <a:xfrm>
            <a:off x="1176" y="11942"/>
            <a:ext cx="4968552" cy="2254290"/>
          </a:xfrm>
          <a:prstGeom prst="rect">
            <a:avLst/>
          </a:prstGeom>
          <a:ln>
            <a:noFill/>
          </a:ln>
          <a:extLst>
            <a:ext uri="{53640926-AAD7-44D8-BBD7-CCE9431645EC}">
              <a14:shadowObscured xmlns:a14="http://schemas.microsoft.com/office/drawing/2010/main"/>
            </a:ext>
          </a:extLst>
        </p:spPr>
      </p:pic>
      <p:pic>
        <p:nvPicPr>
          <p:cNvPr id="6" name="Imagem 5">
            <a:extLst>
              <a:ext uri="{FF2B5EF4-FFF2-40B4-BE49-F238E27FC236}">
                <a16:creationId xmlns:a16="http://schemas.microsoft.com/office/drawing/2014/main" id="{1F44D20F-ACFB-43E7-BB60-1FB188BFB26D}"/>
              </a:ext>
            </a:extLst>
          </p:cNvPr>
          <p:cNvPicPr>
            <a:picLocks noChangeAspect="1"/>
          </p:cNvPicPr>
          <p:nvPr/>
        </p:nvPicPr>
        <p:blipFill>
          <a:blip r:embed="rId3"/>
          <a:stretch>
            <a:fillRect/>
          </a:stretch>
        </p:blipFill>
        <p:spPr>
          <a:xfrm>
            <a:off x="1176" y="2379276"/>
            <a:ext cx="4968552" cy="2225690"/>
          </a:xfrm>
          <a:prstGeom prst="rect">
            <a:avLst/>
          </a:prstGeom>
        </p:spPr>
      </p:pic>
      <p:sp>
        <p:nvSpPr>
          <p:cNvPr id="7" name="CaixaDeTexto 6">
            <a:extLst>
              <a:ext uri="{FF2B5EF4-FFF2-40B4-BE49-F238E27FC236}">
                <a16:creationId xmlns:a16="http://schemas.microsoft.com/office/drawing/2014/main" id="{2CB40496-CBCC-4E08-A428-BEACBCBDBE89}"/>
              </a:ext>
            </a:extLst>
          </p:cNvPr>
          <p:cNvSpPr txBox="1"/>
          <p:nvPr/>
        </p:nvSpPr>
        <p:spPr>
          <a:xfrm>
            <a:off x="3287046" y="2310271"/>
            <a:ext cx="1072480" cy="400110"/>
          </a:xfrm>
          <a:prstGeom prst="rect">
            <a:avLst/>
          </a:prstGeom>
          <a:noFill/>
        </p:spPr>
        <p:txBody>
          <a:bodyPr wrap="square" rtlCol="0">
            <a:spAutoFit/>
          </a:bodyPr>
          <a:lstStyle/>
          <a:p>
            <a:r>
              <a:rPr lang="pt-BR" sz="2000" b="1" dirty="0">
                <a:latin typeface="Calibri" panose="020F0502020204030204" pitchFamily="34" charset="0"/>
                <a:cs typeface="Calibri" panose="020F0502020204030204" pitchFamily="34" charset="0"/>
              </a:rPr>
              <a:t>CORTE</a:t>
            </a:r>
          </a:p>
        </p:txBody>
      </p:sp>
      <p:pic>
        <p:nvPicPr>
          <p:cNvPr id="8" name="Imagem 7">
            <a:extLst>
              <a:ext uri="{FF2B5EF4-FFF2-40B4-BE49-F238E27FC236}">
                <a16:creationId xmlns:a16="http://schemas.microsoft.com/office/drawing/2014/main" id="{CAFCC687-E8B9-4C41-878E-8380C4D65F73}"/>
              </a:ext>
            </a:extLst>
          </p:cNvPr>
          <p:cNvPicPr>
            <a:picLocks noChangeAspect="1"/>
          </p:cNvPicPr>
          <p:nvPr/>
        </p:nvPicPr>
        <p:blipFill>
          <a:blip r:embed="rId4"/>
          <a:stretch>
            <a:fillRect/>
          </a:stretch>
        </p:blipFill>
        <p:spPr>
          <a:xfrm>
            <a:off x="0" y="4741491"/>
            <a:ext cx="5912296" cy="2116509"/>
          </a:xfrm>
          <a:prstGeom prst="rect">
            <a:avLst/>
          </a:prstGeom>
        </p:spPr>
      </p:pic>
      <p:sp>
        <p:nvSpPr>
          <p:cNvPr id="9" name="CaixaDeTexto 8">
            <a:extLst>
              <a:ext uri="{FF2B5EF4-FFF2-40B4-BE49-F238E27FC236}">
                <a16:creationId xmlns:a16="http://schemas.microsoft.com/office/drawing/2014/main" id="{95D79E30-BFB7-4F20-8E9C-C2A64AF73330}"/>
              </a:ext>
            </a:extLst>
          </p:cNvPr>
          <p:cNvSpPr txBox="1"/>
          <p:nvPr/>
        </p:nvSpPr>
        <p:spPr>
          <a:xfrm>
            <a:off x="3484240" y="4657047"/>
            <a:ext cx="936104" cy="461665"/>
          </a:xfrm>
          <a:prstGeom prst="rect">
            <a:avLst/>
          </a:prstGeom>
          <a:noFill/>
        </p:spPr>
        <p:txBody>
          <a:bodyPr wrap="square" rtlCol="0">
            <a:spAutoFit/>
          </a:bodyPr>
          <a:lstStyle/>
          <a:p>
            <a:r>
              <a:rPr lang="pt-BR" sz="2400" b="1" dirty="0">
                <a:latin typeface="Calibri" panose="020F0502020204030204" pitchFamily="34" charset="0"/>
                <a:cs typeface="Calibri" panose="020F0502020204030204" pitchFamily="34" charset="0"/>
              </a:rPr>
              <a:t>ATIVA</a:t>
            </a:r>
          </a:p>
        </p:txBody>
      </p:sp>
    </p:spTree>
    <p:extLst>
      <p:ext uri="{BB962C8B-B14F-4D97-AF65-F5344CB8AC3E}">
        <p14:creationId xmlns:p14="http://schemas.microsoft.com/office/powerpoint/2010/main" val="4256653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Espaço Reservado para Rodapé 1">
            <a:extLst>
              <a:ext uri="{FF2B5EF4-FFF2-40B4-BE49-F238E27FC236}">
                <a16:creationId xmlns:a16="http://schemas.microsoft.com/office/drawing/2014/main" id="{0C56C19A-6B94-416C-B9DC-22C425BFAF6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67939" name="Espaço Reservado para Número de Slide 2">
            <a:extLst>
              <a:ext uri="{FF2B5EF4-FFF2-40B4-BE49-F238E27FC236}">
                <a16:creationId xmlns:a16="http://schemas.microsoft.com/office/drawing/2014/main" id="{C449249E-F535-4E6E-8EE6-F07B246E6A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0E360E4-2D23-4EBA-AA78-BFAFF098494C}" type="slidenum">
              <a:rPr lang="pt-BR" altLang="pt-BR" sz="1400" smtClean="0"/>
              <a:pPr>
                <a:spcBef>
                  <a:spcPct val="0"/>
                </a:spcBef>
                <a:buFontTx/>
                <a:buNone/>
              </a:pPr>
              <a:t>168</a:t>
            </a:fld>
            <a:endParaRPr lang="pt-BR" altLang="pt-BR" sz="1400"/>
          </a:p>
        </p:txBody>
      </p:sp>
      <p:pic>
        <p:nvPicPr>
          <p:cNvPr id="167940" name="Picture 2">
            <a:extLst>
              <a:ext uri="{FF2B5EF4-FFF2-40B4-BE49-F238E27FC236}">
                <a16:creationId xmlns:a16="http://schemas.microsoft.com/office/drawing/2014/main" id="{DE715D18-0B11-418A-9B33-894238813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42875"/>
            <a:ext cx="8599487" cy="421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7941" name="Grupo 10">
            <a:extLst>
              <a:ext uri="{FF2B5EF4-FFF2-40B4-BE49-F238E27FC236}">
                <a16:creationId xmlns:a16="http://schemas.microsoft.com/office/drawing/2014/main" id="{CAA254E5-29B4-4E3E-AB83-83E3259C75E6}"/>
              </a:ext>
            </a:extLst>
          </p:cNvPr>
          <p:cNvGrpSpPr>
            <a:grpSpLocks/>
          </p:cNvGrpSpPr>
          <p:nvPr/>
        </p:nvGrpSpPr>
        <p:grpSpPr bwMode="auto">
          <a:xfrm>
            <a:off x="214313" y="4357688"/>
            <a:ext cx="1857375" cy="1285875"/>
            <a:chOff x="2928938" y="4429125"/>
            <a:chExt cx="1857375" cy="1285875"/>
          </a:xfrm>
        </p:grpSpPr>
        <p:grpSp>
          <p:nvGrpSpPr>
            <p:cNvPr id="167943" name="Grupo 7">
              <a:extLst>
                <a:ext uri="{FF2B5EF4-FFF2-40B4-BE49-F238E27FC236}">
                  <a16:creationId xmlns:a16="http://schemas.microsoft.com/office/drawing/2014/main" id="{367F7725-ADCE-4E5E-8EBB-01A219C00FDE}"/>
                </a:ext>
              </a:extLst>
            </p:cNvPr>
            <p:cNvGrpSpPr>
              <a:grpSpLocks/>
            </p:cNvGrpSpPr>
            <p:nvPr/>
          </p:nvGrpSpPr>
          <p:grpSpPr bwMode="auto">
            <a:xfrm>
              <a:off x="2928938" y="4429125"/>
              <a:ext cx="1857375" cy="1285875"/>
              <a:chOff x="2928938" y="4429125"/>
              <a:chExt cx="1857375" cy="1285875"/>
            </a:xfrm>
          </p:grpSpPr>
          <p:sp>
            <p:nvSpPr>
              <p:cNvPr id="10" name="Retângulo 9">
                <a:extLst>
                  <a:ext uri="{FF2B5EF4-FFF2-40B4-BE49-F238E27FC236}">
                    <a16:creationId xmlns:a16="http://schemas.microsoft.com/office/drawing/2014/main" id="{04ED6BFC-DC55-40C9-AFD0-F88FE9B4F360}"/>
                  </a:ext>
                </a:extLst>
              </p:cNvPr>
              <p:cNvSpPr/>
              <p:nvPr/>
            </p:nvSpPr>
            <p:spPr>
              <a:xfrm>
                <a:off x="2928938" y="4429125"/>
                <a:ext cx="1857375" cy="1285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dirty="0"/>
              </a:p>
            </p:txBody>
          </p:sp>
          <p:sp>
            <p:nvSpPr>
              <p:cNvPr id="167946" name="CaixaDeTexto 4">
                <a:extLst>
                  <a:ext uri="{FF2B5EF4-FFF2-40B4-BE49-F238E27FC236}">
                    <a16:creationId xmlns:a16="http://schemas.microsoft.com/office/drawing/2014/main" id="{F3768E84-D4BB-49F9-A7C5-09DE2B4FCA23}"/>
                  </a:ext>
                </a:extLst>
              </p:cNvPr>
              <p:cNvSpPr txBox="1">
                <a:spLocks noChangeArrowheads="1"/>
              </p:cNvSpPr>
              <p:nvPr/>
            </p:nvSpPr>
            <p:spPr bwMode="auto">
              <a:xfrm>
                <a:off x="3071813" y="4572000"/>
                <a:ext cx="15001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a:t>         I</a:t>
                </a:r>
                <a:r>
                  <a:rPr lang="pt-BR" altLang="pt-BR" sz="1200"/>
                  <a:t>C</a:t>
                </a:r>
                <a:endParaRPr lang="pt-BR" altLang="pt-BR" sz="1800"/>
              </a:p>
              <a:p>
                <a:pPr eaLnBrk="1" hangingPunct="1">
                  <a:spcBef>
                    <a:spcPct val="0"/>
                  </a:spcBef>
                  <a:buFontTx/>
                  <a:buNone/>
                </a:pPr>
                <a:r>
                  <a:rPr lang="el-GR" altLang="pt-BR" sz="2000"/>
                  <a:t>α</a:t>
                </a:r>
                <a:r>
                  <a:rPr lang="pt-BR" altLang="pt-BR" sz="2000"/>
                  <a:t> =  </a:t>
                </a:r>
              </a:p>
              <a:p>
                <a:pPr eaLnBrk="1" hangingPunct="1">
                  <a:spcBef>
                    <a:spcPct val="0"/>
                  </a:spcBef>
                  <a:buFontTx/>
                  <a:buNone/>
                </a:pPr>
                <a:r>
                  <a:rPr lang="pt-BR" altLang="pt-BR" sz="1800"/>
                  <a:t>         I</a:t>
                </a:r>
                <a:r>
                  <a:rPr lang="pt-BR" altLang="pt-BR" sz="1200"/>
                  <a:t>E</a:t>
                </a:r>
              </a:p>
            </p:txBody>
          </p:sp>
        </p:grpSp>
        <p:cxnSp>
          <p:nvCxnSpPr>
            <p:cNvPr id="9" name="Conector reto 8">
              <a:extLst>
                <a:ext uri="{FF2B5EF4-FFF2-40B4-BE49-F238E27FC236}">
                  <a16:creationId xmlns:a16="http://schemas.microsoft.com/office/drawing/2014/main" id="{15D53DF2-50FD-4BCB-9BB3-901C91CC9424}"/>
                </a:ext>
              </a:extLst>
            </p:cNvPr>
            <p:cNvCxnSpPr/>
            <p:nvPr/>
          </p:nvCxnSpPr>
          <p:spPr>
            <a:xfrm>
              <a:off x="3571875" y="5000625"/>
              <a:ext cx="428625" cy="158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7942" name="Picture 8">
            <a:extLst>
              <a:ext uri="{FF2B5EF4-FFF2-40B4-BE49-F238E27FC236}">
                <a16:creationId xmlns:a16="http://schemas.microsoft.com/office/drawing/2014/main" id="{6BD78E6E-8546-4577-8049-EFB942DC1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286250"/>
            <a:ext cx="6500813" cy="2357438"/>
          </a:xfrm>
          <a:prstGeom prst="rect">
            <a:avLst/>
          </a:prstGeom>
          <a:noFill/>
          <a:ln w="9525">
            <a:solidFill>
              <a:srgbClr val="09C30D"/>
            </a:solidFill>
            <a:miter lim="800000"/>
            <a:headEnd/>
            <a:tailEnd/>
          </a:ln>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4CFB7CAF-989F-4BF6-948D-5A9ED0676A32}"/>
              </a:ext>
            </a:extLst>
          </p:cNvPr>
          <p:cNvPicPr>
            <a:picLocks noChangeAspect="1"/>
          </p:cNvPicPr>
          <p:nvPr/>
        </p:nvPicPr>
        <p:blipFill>
          <a:blip r:embed="rId4"/>
          <a:stretch>
            <a:fillRect/>
          </a:stretch>
        </p:blipFill>
        <p:spPr>
          <a:xfrm>
            <a:off x="5494203" y="3429000"/>
            <a:ext cx="552450" cy="3048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ço Reservado para Rodapé 1">
            <a:extLst>
              <a:ext uri="{FF2B5EF4-FFF2-40B4-BE49-F238E27FC236}">
                <a16:creationId xmlns:a16="http://schemas.microsoft.com/office/drawing/2014/main" id="{C9B8EC1C-7F73-4456-B0C3-FAB536AE6C4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68963" name="Espaço Reservado para Número de Slide 2">
            <a:extLst>
              <a:ext uri="{FF2B5EF4-FFF2-40B4-BE49-F238E27FC236}">
                <a16:creationId xmlns:a16="http://schemas.microsoft.com/office/drawing/2014/main" id="{7FF8FF4F-1E79-43D5-8C58-65488AA662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AE209E6-DB97-4075-9962-FDFEE49B253F}" type="slidenum">
              <a:rPr lang="pt-BR" altLang="pt-BR" sz="1400" smtClean="0"/>
              <a:pPr>
                <a:spcBef>
                  <a:spcPct val="0"/>
                </a:spcBef>
                <a:buFontTx/>
                <a:buNone/>
              </a:pPr>
              <a:t>169</a:t>
            </a:fld>
            <a:endParaRPr lang="pt-BR" altLang="pt-BR" sz="1400"/>
          </a:p>
        </p:txBody>
      </p:sp>
      <p:pic>
        <p:nvPicPr>
          <p:cNvPr id="168964" name="Picture 3">
            <a:extLst>
              <a:ext uri="{FF2B5EF4-FFF2-40B4-BE49-F238E27FC236}">
                <a16:creationId xmlns:a16="http://schemas.microsoft.com/office/drawing/2014/main" id="{4E6A1227-1E11-449A-94B1-439B09541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6215062" cy="66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ço Reservado para Rodapé 2">
            <a:extLst>
              <a:ext uri="{FF2B5EF4-FFF2-40B4-BE49-F238E27FC236}">
                <a16:creationId xmlns:a16="http://schemas.microsoft.com/office/drawing/2014/main" id="{B907F1BB-5D82-401E-B8B5-BC991689C84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9459" name="Espaço Reservado para Número de Slide 3">
            <a:extLst>
              <a:ext uri="{FF2B5EF4-FFF2-40B4-BE49-F238E27FC236}">
                <a16:creationId xmlns:a16="http://schemas.microsoft.com/office/drawing/2014/main" id="{B3224CF1-46EB-46C7-B548-88CDC21DF5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CB0FEF-CAE3-4BE3-9EF0-8BF9FD309EFD}" type="slidenum">
              <a:rPr lang="pt-BR" altLang="pt-BR" sz="1400" smtClean="0"/>
              <a:pPr>
                <a:spcBef>
                  <a:spcPct val="0"/>
                </a:spcBef>
                <a:buFontTx/>
                <a:buNone/>
              </a:pPr>
              <a:t>17</a:t>
            </a:fld>
            <a:endParaRPr lang="pt-BR" altLang="pt-BR" sz="1400"/>
          </a:p>
        </p:txBody>
      </p:sp>
      <p:pic>
        <p:nvPicPr>
          <p:cNvPr id="19460" name="Picture 2">
            <a:extLst>
              <a:ext uri="{FF2B5EF4-FFF2-40B4-BE49-F238E27FC236}">
                <a16:creationId xmlns:a16="http://schemas.microsoft.com/office/drawing/2014/main" id="{702319A7-D4BB-4A28-BA47-C225633740F5}"/>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064500" cy="575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Line 3">
            <a:extLst>
              <a:ext uri="{FF2B5EF4-FFF2-40B4-BE49-F238E27FC236}">
                <a16:creationId xmlns:a16="http://schemas.microsoft.com/office/drawing/2014/main" id="{49CADBD1-CDAF-4D51-82E1-64E65F303E8A}"/>
              </a:ext>
            </a:extLst>
          </p:cNvPr>
          <p:cNvSpPr>
            <a:spLocks noChangeShapeType="1"/>
          </p:cNvSpPr>
          <p:nvPr/>
        </p:nvSpPr>
        <p:spPr bwMode="auto">
          <a:xfrm>
            <a:off x="1187450" y="549275"/>
            <a:ext cx="6913563"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Espaço Reservado para Rodapé 1">
            <a:extLst>
              <a:ext uri="{FF2B5EF4-FFF2-40B4-BE49-F238E27FC236}">
                <a16:creationId xmlns:a16="http://schemas.microsoft.com/office/drawing/2014/main" id="{1E58F69E-F61B-4D01-83CD-4FB79EF62F1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69987" name="Espaço Reservado para Número de Slide 2">
            <a:extLst>
              <a:ext uri="{FF2B5EF4-FFF2-40B4-BE49-F238E27FC236}">
                <a16:creationId xmlns:a16="http://schemas.microsoft.com/office/drawing/2014/main" id="{8BFC52E0-F43F-46E0-A4DF-775AF47915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FD86F0E-4B41-474E-BE23-4E3AE46F6CC8}" type="slidenum">
              <a:rPr lang="pt-BR" altLang="pt-BR" sz="1400" smtClean="0"/>
              <a:pPr>
                <a:spcBef>
                  <a:spcPct val="0"/>
                </a:spcBef>
                <a:buFontTx/>
                <a:buNone/>
              </a:pPr>
              <a:t>170</a:t>
            </a:fld>
            <a:endParaRPr lang="pt-BR" altLang="pt-BR" sz="1400"/>
          </a:p>
        </p:txBody>
      </p:sp>
      <p:pic>
        <p:nvPicPr>
          <p:cNvPr id="169988" name="Picture 2">
            <a:extLst>
              <a:ext uri="{FF2B5EF4-FFF2-40B4-BE49-F238E27FC236}">
                <a16:creationId xmlns:a16="http://schemas.microsoft.com/office/drawing/2014/main" id="{3E8443AC-7AED-4462-88C8-1B228D21C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42875"/>
            <a:ext cx="8645525"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ço Reservado para Rodapé 1">
            <a:extLst>
              <a:ext uri="{FF2B5EF4-FFF2-40B4-BE49-F238E27FC236}">
                <a16:creationId xmlns:a16="http://schemas.microsoft.com/office/drawing/2014/main" id="{7BDC6853-E700-46FD-825F-69E7ADCCCB8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71011" name="Espaço Reservado para Número de Slide 2">
            <a:extLst>
              <a:ext uri="{FF2B5EF4-FFF2-40B4-BE49-F238E27FC236}">
                <a16:creationId xmlns:a16="http://schemas.microsoft.com/office/drawing/2014/main" id="{DDBDA865-9F54-4B32-BD6A-6A602028F2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B8ECA30-E469-4199-A86D-8013FC437D45}" type="slidenum">
              <a:rPr lang="pt-BR" altLang="pt-BR" sz="1400" smtClean="0"/>
              <a:pPr>
                <a:spcBef>
                  <a:spcPct val="0"/>
                </a:spcBef>
                <a:buFontTx/>
                <a:buNone/>
              </a:pPr>
              <a:t>171</a:t>
            </a:fld>
            <a:endParaRPr lang="pt-BR" altLang="pt-BR" sz="1400"/>
          </a:p>
        </p:txBody>
      </p:sp>
      <p:pic>
        <p:nvPicPr>
          <p:cNvPr id="171012" name="Picture 2">
            <a:extLst>
              <a:ext uri="{FF2B5EF4-FFF2-40B4-BE49-F238E27FC236}">
                <a16:creationId xmlns:a16="http://schemas.microsoft.com/office/drawing/2014/main" id="{DFEFD5BC-82F6-4EEF-B943-75FDD89E0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0"/>
            <a:ext cx="7867650" cy="664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Espaço Reservado para Rodapé 1">
            <a:extLst>
              <a:ext uri="{FF2B5EF4-FFF2-40B4-BE49-F238E27FC236}">
                <a16:creationId xmlns:a16="http://schemas.microsoft.com/office/drawing/2014/main" id="{64A6A5D4-36DF-4DD3-8EF4-71B68D4EFD2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72035" name="Espaço Reservado para Número de Slide 2">
            <a:extLst>
              <a:ext uri="{FF2B5EF4-FFF2-40B4-BE49-F238E27FC236}">
                <a16:creationId xmlns:a16="http://schemas.microsoft.com/office/drawing/2014/main" id="{24CFBC02-F9DF-433C-9FF7-EE79365C23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1DCF36A-0B4C-427C-A7BC-7F1E91B0FB5A}" type="slidenum">
              <a:rPr lang="pt-BR" altLang="pt-BR" sz="1400" smtClean="0"/>
              <a:pPr>
                <a:spcBef>
                  <a:spcPct val="0"/>
                </a:spcBef>
                <a:buFontTx/>
                <a:buNone/>
              </a:pPr>
              <a:t>172</a:t>
            </a:fld>
            <a:endParaRPr lang="pt-BR" altLang="pt-BR" sz="1400"/>
          </a:p>
        </p:txBody>
      </p:sp>
      <p:pic>
        <p:nvPicPr>
          <p:cNvPr id="172036" name="Picture 4">
            <a:extLst>
              <a:ext uri="{FF2B5EF4-FFF2-40B4-BE49-F238E27FC236}">
                <a16:creationId xmlns:a16="http://schemas.microsoft.com/office/drawing/2014/main" id="{83FA008E-3CAC-4928-9191-3B81EE9F4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772318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ço Reservado para Rodapé 2">
            <a:extLst>
              <a:ext uri="{FF2B5EF4-FFF2-40B4-BE49-F238E27FC236}">
                <a16:creationId xmlns:a16="http://schemas.microsoft.com/office/drawing/2014/main" id="{BF649A96-A00F-40D1-B553-34A42F651139}"/>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73059" name="Espaço Reservado para Número de Slide 3">
            <a:extLst>
              <a:ext uri="{FF2B5EF4-FFF2-40B4-BE49-F238E27FC236}">
                <a16:creationId xmlns:a16="http://schemas.microsoft.com/office/drawing/2014/main" id="{423C075D-3BC6-41BE-AC4E-F8BBEEFBA89B}"/>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CEF5CCF-F426-4C66-86EB-4BE18E972362}" type="slidenum">
              <a:rPr lang="pt-BR" altLang="pt-BR" sz="1400"/>
              <a:pPr algn="r" eaLnBrk="1" hangingPunct="1">
                <a:spcBef>
                  <a:spcPct val="0"/>
                </a:spcBef>
                <a:buFontTx/>
                <a:buNone/>
              </a:pPr>
              <a:t>173</a:t>
            </a:fld>
            <a:endParaRPr lang="pt-BR" altLang="pt-BR" sz="1400"/>
          </a:p>
        </p:txBody>
      </p:sp>
      <p:pic>
        <p:nvPicPr>
          <p:cNvPr id="173060" name="Picture 4">
            <a:extLst>
              <a:ext uri="{FF2B5EF4-FFF2-40B4-BE49-F238E27FC236}">
                <a16:creationId xmlns:a16="http://schemas.microsoft.com/office/drawing/2014/main" id="{7E19C388-DD14-4210-9452-5DE115E70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7716837" cy="664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Espaço Reservado para Rodapé 2">
            <a:extLst>
              <a:ext uri="{FF2B5EF4-FFF2-40B4-BE49-F238E27FC236}">
                <a16:creationId xmlns:a16="http://schemas.microsoft.com/office/drawing/2014/main" id="{5CF78C83-3896-47DE-ADEC-6A52B4C1039B}"/>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74083" name="Espaço Reservado para Número de Slide 3">
            <a:extLst>
              <a:ext uri="{FF2B5EF4-FFF2-40B4-BE49-F238E27FC236}">
                <a16:creationId xmlns:a16="http://schemas.microsoft.com/office/drawing/2014/main" id="{E19A3B1C-A6EA-4F9A-97A9-273BE8099765}"/>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12B302A-5E32-455A-8FDF-509E7D5125FB}" type="slidenum">
              <a:rPr lang="pt-BR" altLang="pt-BR" sz="1400"/>
              <a:pPr algn="r" eaLnBrk="1" hangingPunct="1">
                <a:spcBef>
                  <a:spcPct val="0"/>
                </a:spcBef>
                <a:buFontTx/>
                <a:buNone/>
              </a:pPr>
              <a:t>174</a:t>
            </a:fld>
            <a:endParaRPr lang="pt-BR" altLang="pt-BR" sz="1400"/>
          </a:p>
        </p:txBody>
      </p:sp>
      <p:pic>
        <p:nvPicPr>
          <p:cNvPr id="174084" name="Picture 4">
            <a:extLst>
              <a:ext uri="{FF2B5EF4-FFF2-40B4-BE49-F238E27FC236}">
                <a16:creationId xmlns:a16="http://schemas.microsoft.com/office/drawing/2014/main" id="{18D34B7C-4E7A-40F7-89D7-98B1D148E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85750"/>
            <a:ext cx="874553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Espaço Reservado para Rodapé 2">
            <a:extLst>
              <a:ext uri="{FF2B5EF4-FFF2-40B4-BE49-F238E27FC236}">
                <a16:creationId xmlns:a16="http://schemas.microsoft.com/office/drawing/2014/main" id="{099F47BA-768F-4A74-B0BB-2DD1527F9F3E}"/>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75107" name="Espaço Reservado para Número de Slide 3">
            <a:extLst>
              <a:ext uri="{FF2B5EF4-FFF2-40B4-BE49-F238E27FC236}">
                <a16:creationId xmlns:a16="http://schemas.microsoft.com/office/drawing/2014/main" id="{1B8DC782-B6C1-466C-A870-F5216D8CA55D}"/>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AFFC649-AA61-42C4-B756-9349BD7837F0}" type="slidenum">
              <a:rPr lang="pt-BR" altLang="pt-BR" sz="1400"/>
              <a:pPr algn="r" eaLnBrk="1" hangingPunct="1">
                <a:spcBef>
                  <a:spcPct val="0"/>
                </a:spcBef>
                <a:buFontTx/>
                <a:buNone/>
              </a:pPr>
              <a:t>175</a:t>
            </a:fld>
            <a:endParaRPr lang="pt-BR" altLang="pt-BR" sz="1400"/>
          </a:p>
        </p:txBody>
      </p:sp>
      <p:pic>
        <p:nvPicPr>
          <p:cNvPr id="175108" name="Picture 4">
            <a:extLst>
              <a:ext uri="{FF2B5EF4-FFF2-40B4-BE49-F238E27FC236}">
                <a16:creationId xmlns:a16="http://schemas.microsoft.com/office/drawing/2014/main" id="{D43D46D5-43FC-4A32-BF13-4E6878A9A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8683625"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9" name="CaixaDeTexto 4">
            <a:extLst>
              <a:ext uri="{FF2B5EF4-FFF2-40B4-BE49-F238E27FC236}">
                <a16:creationId xmlns:a16="http://schemas.microsoft.com/office/drawing/2014/main" id="{F344E09E-129D-4614-834C-4EC881D14153}"/>
              </a:ext>
            </a:extLst>
          </p:cNvPr>
          <p:cNvSpPr txBox="1">
            <a:spLocks noChangeArrowheads="1"/>
          </p:cNvSpPr>
          <p:nvPr/>
        </p:nvSpPr>
        <p:spPr bwMode="auto">
          <a:xfrm>
            <a:off x="214313" y="3000375"/>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a:t>900</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98B6F8F-B606-4450-8E9F-90741050FCFE}"/>
              </a:ext>
            </a:extLst>
          </p:cNvPr>
          <p:cNvSpPr/>
          <p:nvPr/>
        </p:nvSpPr>
        <p:spPr>
          <a:xfrm>
            <a:off x="2286000" y="5214938"/>
            <a:ext cx="3500438" cy="857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dirty="0"/>
          </a:p>
        </p:txBody>
      </p:sp>
      <p:sp>
        <p:nvSpPr>
          <p:cNvPr id="176131" name="Espaço Reservado para Rodapé 1">
            <a:extLst>
              <a:ext uri="{FF2B5EF4-FFF2-40B4-BE49-F238E27FC236}">
                <a16:creationId xmlns:a16="http://schemas.microsoft.com/office/drawing/2014/main" id="{8A41D483-2065-4C06-A3A2-4F7E6422E77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76132" name="Espaço Reservado para Número de Slide 2">
            <a:extLst>
              <a:ext uri="{FF2B5EF4-FFF2-40B4-BE49-F238E27FC236}">
                <a16:creationId xmlns:a16="http://schemas.microsoft.com/office/drawing/2014/main" id="{CC32A4AA-03B5-4341-A4A8-C376297BB4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128CB-D32B-4C6B-8D40-BF3413B8A91C}" type="slidenum">
              <a:rPr lang="pt-BR" altLang="pt-BR" sz="1400" smtClean="0"/>
              <a:pPr>
                <a:spcBef>
                  <a:spcPct val="0"/>
                </a:spcBef>
                <a:buFontTx/>
                <a:buNone/>
              </a:pPr>
              <a:t>176</a:t>
            </a:fld>
            <a:endParaRPr lang="pt-BR" altLang="pt-BR" sz="1400"/>
          </a:p>
        </p:txBody>
      </p:sp>
      <p:pic>
        <p:nvPicPr>
          <p:cNvPr id="176133" name="Picture 5">
            <a:extLst>
              <a:ext uri="{FF2B5EF4-FFF2-40B4-BE49-F238E27FC236}">
                <a16:creationId xmlns:a16="http://schemas.microsoft.com/office/drawing/2014/main" id="{EF6D0E5B-48F2-444E-B96F-B96B8714A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14313"/>
            <a:ext cx="7215188"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74B299AD-2F0B-49BC-9B07-CD5878C8AADB}"/>
              </a:ext>
            </a:extLst>
          </p:cNvPr>
          <p:cNvSpPr/>
          <p:nvPr/>
        </p:nvSpPr>
        <p:spPr>
          <a:xfrm>
            <a:off x="2357438" y="5214938"/>
            <a:ext cx="3357562" cy="857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dirty="0"/>
          </a:p>
        </p:txBody>
      </p:sp>
      <p:sp>
        <p:nvSpPr>
          <p:cNvPr id="10" name="Retângulo 9">
            <a:extLst>
              <a:ext uri="{FF2B5EF4-FFF2-40B4-BE49-F238E27FC236}">
                <a16:creationId xmlns:a16="http://schemas.microsoft.com/office/drawing/2014/main" id="{13A1ED0C-3B27-45A0-974A-6C43DD5921EC}"/>
              </a:ext>
            </a:extLst>
          </p:cNvPr>
          <p:cNvSpPr/>
          <p:nvPr/>
        </p:nvSpPr>
        <p:spPr>
          <a:xfrm>
            <a:off x="4688933" y="4143380"/>
            <a:ext cx="4455067" cy="92333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1" hangingPunct="1">
              <a:defRPr/>
            </a:pPr>
            <a:r>
              <a:rPr lang="pt-BR"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rPr>
              <a:t>Importante!!!</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ço Reservado para Rodapé 1">
            <a:extLst>
              <a:ext uri="{FF2B5EF4-FFF2-40B4-BE49-F238E27FC236}">
                <a16:creationId xmlns:a16="http://schemas.microsoft.com/office/drawing/2014/main" id="{CB37196D-DA98-46A7-B511-9597E6E7C99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77155" name="Espaço Reservado para Número de Slide 2">
            <a:extLst>
              <a:ext uri="{FF2B5EF4-FFF2-40B4-BE49-F238E27FC236}">
                <a16:creationId xmlns:a16="http://schemas.microsoft.com/office/drawing/2014/main" id="{5BF6FD45-4775-4DCA-9478-C70E24B52C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D6A7233-6404-4227-B15B-F8A6D0D02179}" type="slidenum">
              <a:rPr lang="pt-BR" altLang="pt-BR" sz="1400" smtClean="0"/>
              <a:pPr>
                <a:spcBef>
                  <a:spcPct val="0"/>
                </a:spcBef>
                <a:buFontTx/>
                <a:buNone/>
              </a:pPr>
              <a:t>177</a:t>
            </a:fld>
            <a:endParaRPr lang="pt-BR" altLang="pt-BR" sz="1400"/>
          </a:p>
        </p:txBody>
      </p:sp>
      <p:pic>
        <p:nvPicPr>
          <p:cNvPr id="177156" name="Picture 4">
            <a:extLst>
              <a:ext uri="{FF2B5EF4-FFF2-40B4-BE49-F238E27FC236}">
                <a16:creationId xmlns:a16="http://schemas.microsoft.com/office/drawing/2014/main" id="{D7F39BB9-2CC9-4CE3-A861-CAD1CD95F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14313"/>
            <a:ext cx="7583488"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7" name="Picture 5">
            <a:extLst>
              <a:ext uri="{FF2B5EF4-FFF2-40B4-BE49-F238E27FC236}">
                <a16:creationId xmlns:a16="http://schemas.microsoft.com/office/drawing/2014/main" id="{1A7D3E7D-A08F-411C-8D38-C9A69E0A8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71688"/>
            <a:ext cx="7572375"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Espaço Reservado para Rodapé 2">
            <a:extLst>
              <a:ext uri="{FF2B5EF4-FFF2-40B4-BE49-F238E27FC236}">
                <a16:creationId xmlns:a16="http://schemas.microsoft.com/office/drawing/2014/main" id="{B1EAA5BF-98FE-4B77-BA4A-B014661D34A6}"/>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78179" name="Espaço Reservado para Número de Slide 3">
            <a:extLst>
              <a:ext uri="{FF2B5EF4-FFF2-40B4-BE49-F238E27FC236}">
                <a16:creationId xmlns:a16="http://schemas.microsoft.com/office/drawing/2014/main" id="{A19C5CDA-4F82-4349-8327-F7DA393B4EEA}"/>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1B0D0E5-BB9E-49CB-AA05-E2ACCCD6BAE6}" type="slidenum">
              <a:rPr lang="pt-BR" altLang="pt-BR" sz="1400"/>
              <a:pPr algn="r" eaLnBrk="1" hangingPunct="1">
                <a:spcBef>
                  <a:spcPct val="0"/>
                </a:spcBef>
                <a:buFontTx/>
                <a:buNone/>
              </a:pPr>
              <a:t>178</a:t>
            </a:fld>
            <a:endParaRPr lang="pt-BR" altLang="pt-BR" sz="1400"/>
          </a:p>
        </p:txBody>
      </p:sp>
      <p:pic>
        <p:nvPicPr>
          <p:cNvPr id="178180" name="Picture 4">
            <a:extLst>
              <a:ext uri="{FF2B5EF4-FFF2-40B4-BE49-F238E27FC236}">
                <a16:creationId xmlns:a16="http://schemas.microsoft.com/office/drawing/2014/main" id="{428C1F2F-5789-4B34-9303-A9D88FAEE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0"/>
            <a:ext cx="8645525"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Espaço Reservado para Rodapé 1">
            <a:extLst>
              <a:ext uri="{FF2B5EF4-FFF2-40B4-BE49-F238E27FC236}">
                <a16:creationId xmlns:a16="http://schemas.microsoft.com/office/drawing/2014/main" id="{FA2F831C-A0F0-4C4B-97E4-9128A65CABE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79203" name="Espaço Reservado para Número de Slide 2">
            <a:extLst>
              <a:ext uri="{FF2B5EF4-FFF2-40B4-BE49-F238E27FC236}">
                <a16:creationId xmlns:a16="http://schemas.microsoft.com/office/drawing/2014/main" id="{A3DA1ABA-FAB9-4013-8709-1F6386AB03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6BC56FE-990B-49FD-8935-45703EF638AB}" type="slidenum">
              <a:rPr lang="pt-BR" altLang="pt-BR" sz="1400" smtClean="0"/>
              <a:pPr>
                <a:spcBef>
                  <a:spcPct val="0"/>
                </a:spcBef>
                <a:buFontTx/>
                <a:buNone/>
              </a:pPr>
              <a:t>179</a:t>
            </a:fld>
            <a:endParaRPr lang="pt-BR" altLang="pt-BR" sz="1400"/>
          </a:p>
        </p:txBody>
      </p:sp>
      <p:pic>
        <p:nvPicPr>
          <p:cNvPr id="179204" name="Picture 4">
            <a:extLst>
              <a:ext uri="{FF2B5EF4-FFF2-40B4-BE49-F238E27FC236}">
                <a16:creationId xmlns:a16="http://schemas.microsoft.com/office/drawing/2014/main" id="{B0251E76-2CDF-4488-A674-87C16715A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6929437" cy="652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Espaço Reservado para Rodapé 2">
            <a:extLst>
              <a:ext uri="{FF2B5EF4-FFF2-40B4-BE49-F238E27FC236}">
                <a16:creationId xmlns:a16="http://schemas.microsoft.com/office/drawing/2014/main" id="{70DA89E9-9C4D-4A4C-8A4A-22F31F3FE59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0483" name="Espaço Reservado para Número de Slide 3">
            <a:extLst>
              <a:ext uri="{FF2B5EF4-FFF2-40B4-BE49-F238E27FC236}">
                <a16:creationId xmlns:a16="http://schemas.microsoft.com/office/drawing/2014/main" id="{2BD8B7FC-F051-46F2-8A1A-A1C5592D40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BA4933B-373C-4BDB-8720-D082B1821946}" type="slidenum">
              <a:rPr lang="pt-BR" altLang="pt-BR" sz="1400" smtClean="0"/>
              <a:pPr>
                <a:spcBef>
                  <a:spcPct val="0"/>
                </a:spcBef>
                <a:buFontTx/>
                <a:buNone/>
              </a:pPr>
              <a:t>18</a:t>
            </a:fld>
            <a:endParaRPr lang="pt-BR" altLang="pt-BR" sz="1400"/>
          </a:p>
        </p:txBody>
      </p:sp>
      <p:pic>
        <p:nvPicPr>
          <p:cNvPr id="20484" name="Picture 2">
            <a:extLst>
              <a:ext uri="{FF2B5EF4-FFF2-40B4-BE49-F238E27FC236}">
                <a16:creationId xmlns:a16="http://schemas.microsoft.com/office/drawing/2014/main" id="{57F28577-4705-48F8-B5E1-F8DA703C9FDF}"/>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208962"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Espaço Reservado para Rodapé 2">
            <a:extLst>
              <a:ext uri="{FF2B5EF4-FFF2-40B4-BE49-F238E27FC236}">
                <a16:creationId xmlns:a16="http://schemas.microsoft.com/office/drawing/2014/main" id="{FFEE97B2-0245-470F-BED1-33B49A24FF72}"/>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80227" name="Espaço Reservado para Número de Slide 3">
            <a:extLst>
              <a:ext uri="{FF2B5EF4-FFF2-40B4-BE49-F238E27FC236}">
                <a16:creationId xmlns:a16="http://schemas.microsoft.com/office/drawing/2014/main" id="{1371EA0A-63CB-4C79-B94D-E22CF6BAEDD0}"/>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EAB6B09-3B61-4C56-BA6C-09E1EEB95999}" type="slidenum">
              <a:rPr lang="pt-BR" altLang="pt-BR" sz="1400"/>
              <a:pPr algn="r" eaLnBrk="1" hangingPunct="1">
                <a:spcBef>
                  <a:spcPct val="0"/>
                </a:spcBef>
                <a:buFontTx/>
                <a:buNone/>
              </a:pPr>
              <a:t>180</a:t>
            </a:fld>
            <a:endParaRPr lang="pt-BR" altLang="pt-BR" sz="1400"/>
          </a:p>
        </p:txBody>
      </p:sp>
      <p:pic>
        <p:nvPicPr>
          <p:cNvPr id="180228" name="Picture 5">
            <a:extLst>
              <a:ext uri="{FF2B5EF4-FFF2-40B4-BE49-F238E27FC236}">
                <a16:creationId xmlns:a16="http://schemas.microsoft.com/office/drawing/2014/main" id="{F2960704-06C6-4712-AEDB-0BDAB4F89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14313"/>
            <a:ext cx="8431212"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78531F8F-3BA3-4EE9-91F3-26640E435645}"/>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2086946C-DD43-4572-BD81-42FB1ADCEEF2}"/>
              </a:ext>
            </a:extLst>
          </p:cNvPr>
          <p:cNvSpPr>
            <a:spLocks noGrp="1"/>
          </p:cNvSpPr>
          <p:nvPr>
            <p:ph type="sldNum" sz="quarter" idx="12"/>
          </p:nvPr>
        </p:nvSpPr>
        <p:spPr/>
        <p:txBody>
          <a:bodyPr/>
          <a:lstStyle/>
          <a:p>
            <a:pPr>
              <a:defRPr/>
            </a:pPr>
            <a:fld id="{B8E46BF4-15BC-458A-941A-DFDEC8D1EB02}" type="slidenum">
              <a:rPr lang="pt-BR" altLang="pt-BR" smtClean="0"/>
              <a:pPr>
                <a:defRPr/>
              </a:pPr>
              <a:t>181</a:t>
            </a:fld>
            <a:endParaRPr lang="pt-BR" altLang="pt-BR" dirty="0"/>
          </a:p>
        </p:txBody>
      </p:sp>
      <p:pic>
        <p:nvPicPr>
          <p:cNvPr id="4" name="Imagem 3">
            <a:extLst>
              <a:ext uri="{FF2B5EF4-FFF2-40B4-BE49-F238E27FC236}">
                <a16:creationId xmlns:a16="http://schemas.microsoft.com/office/drawing/2014/main" id="{6B661569-677C-4257-B998-38C1170CA660}"/>
              </a:ext>
            </a:extLst>
          </p:cNvPr>
          <p:cNvPicPr/>
          <p:nvPr/>
        </p:nvPicPr>
        <p:blipFill rotWithShape="1">
          <a:blip r:embed="rId2"/>
          <a:srcRect l="18538" t="23953" r="23180" b="8678"/>
          <a:stretch/>
        </p:blipFill>
        <p:spPr bwMode="auto">
          <a:xfrm>
            <a:off x="323528" y="152548"/>
            <a:ext cx="8208912" cy="58687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61510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24C92B01-5A33-483D-9590-E7AFC90F537A}"/>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6BCF2633-0B78-48FF-B93A-67760820BED7}"/>
              </a:ext>
            </a:extLst>
          </p:cNvPr>
          <p:cNvSpPr>
            <a:spLocks noGrp="1"/>
          </p:cNvSpPr>
          <p:nvPr>
            <p:ph type="sldNum" sz="quarter" idx="12"/>
          </p:nvPr>
        </p:nvSpPr>
        <p:spPr/>
        <p:txBody>
          <a:bodyPr/>
          <a:lstStyle/>
          <a:p>
            <a:pPr>
              <a:defRPr/>
            </a:pPr>
            <a:fld id="{B8E46BF4-15BC-458A-941A-DFDEC8D1EB02}" type="slidenum">
              <a:rPr lang="pt-BR" altLang="pt-BR" smtClean="0"/>
              <a:pPr>
                <a:defRPr/>
              </a:pPr>
              <a:t>182</a:t>
            </a:fld>
            <a:endParaRPr lang="pt-BR" altLang="pt-BR" dirty="0"/>
          </a:p>
        </p:txBody>
      </p:sp>
      <p:pic>
        <p:nvPicPr>
          <p:cNvPr id="4" name="Imagem 3">
            <a:extLst>
              <a:ext uri="{FF2B5EF4-FFF2-40B4-BE49-F238E27FC236}">
                <a16:creationId xmlns:a16="http://schemas.microsoft.com/office/drawing/2014/main" id="{C2B2D0AE-1F34-42AE-9209-5AF253F791D9}"/>
              </a:ext>
            </a:extLst>
          </p:cNvPr>
          <p:cNvPicPr/>
          <p:nvPr/>
        </p:nvPicPr>
        <p:blipFill rotWithShape="1">
          <a:blip r:embed="rId2"/>
          <a:srcRect l="15614" t="40319" r="41032" b="9141"/>
          <a:stretch/>
        </p:blipFill>
        <p:spPr bwMode="auto">
          <a:xfrm>
            <a:off x="323528" y="153507"/>
            <a:ext cx="8208912" cy="58677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5917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9E953429-860E-4C8E-928B-78F7766300DA}"/>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3EACAEC8-B48B-4977-ADD7-9923693B58AF}"/>
              </a:ext>
            </a:extLst>
          </p:cNvPr>
          <p:cNvSpPr>
            <a:spLocks noGrp="1"/>
          </p:cNvSpPr>
          <p:nvPr>
            <p:ph type="sldNum" sz="quarter" idx="12"/>
          </p:nvPr>
        </p:nvSpPr>
        <p:spPr/>
        <p:txBody>
          <a:bodyPr/>
          <a:lstStyle/>
          <a:p>
            <a:pPr>
              <a:defRPr/>
            </a:pPr>
            <a:fld id="{B8E46BF4-15BC-458A-941A-DFDEC8D1EB02}" type="slidenum">
              <a:rPr lang="pt-BR" altLang="pt-BR" smtClean="0"/>
              <a:pPr>
                <a:defRPr/>
              </a:pPr>
              <a:t>183</a:t>
            </a:fld>
            <a:endParaRPr lang="pt-BR" altLang="pt-BR" dirty="0"/>
          </a:p>
        </p:txBody>
      </p:sp>
      <p:pic>
        <p:nvPicPr>
          <p:cNvPr id="5" name="Imagem 4">
            <a:extLst>
              <a:ext uri="{FF2B5EF4-FFF2-40B4-BE49-F238E27FC236}">
                <a16:creationId xmlns:a16="http://schemas.microsoft.com/office/drawing/2014/main" id="{E983BDB6-A534-4F40-8097-11034A0ED288}"/>
              </a:ext>
            </a:extLst>
          </p:cNvPr>
          <p:cNvPicPr>
            <a:picLocks noChangeAspect="1"/>
          </p:cNvPicPr>
          <p:nvPr/>
        </p:nvPicPr>
        <p:blipFill>
          <a:blip r:embed="rId2"/>
          <a:stretch>
            <a:fillRect/>
          </a:stretch>
        </p:blipFill>
        <p:spPr>
          <a:xfrm>
            <a:off x="323528" y="148557"/>
            <a:ext cx="8181718" cy="904179"/>
          </a:xfrm>
          <a:prstGeom prst="rect">
            <a:avLst/>
          </a:prstGeom>
        </p:spPr>
      </p:pic>
      <p:pic>
        <p:nvPicPr>
          <p:cNvPr id="7" name="Imagem 6">
            <a:extLst>
              <a:ext uri="{FF2B5EF4-FFF2-40B4-BE49-F238E27FC236}">
                <a16:creationId xmlns:a16="http://schemas.microsoft.com/office/drawing/2014/main" id="{A9C2FF0C-71A4-4130-9E3E-C2B2F8559191}"/>
              </a:ext>
            </a:extLst>
          </p:cNvPr>
          <p:cNvPicPr>
            <a:picLocks noChangeAspect="1"/>
          </p:cNvPicPr>
          <p:nvPr/>
        </p:nvPicPr>
        <p:blipFill>
          <a:blip r:embed="rId3"/>
          <a:stretch>
            <a:fillRect/>
          </a:stretch>
        </p:blipFill>
        <p:spPr>
          <a:xfrm>
            <a:off x="323528" y="1001029"/>
            <a:ext cx="6840760" cy="5004556"/>
          </a:xfrm>
          <a:prstGeom prst="rect">
            <a:avLst/>
          </a:prstGeom>
        </p:spPr>
      </p:pic>
    </p:spTree>
    <p:extLst>
      <p:ext uri="{BB962C8B-B14F-4D97-AF65-F5344CB8AC3E}">
        <p14:creationId xmlns:p14="http://schemas.microsoft.com/office/powerpoint/2010/main" val="23299657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8521C61F-CCE9-445C-B261-2D7230EB178A}"/>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12A23CB6-C476-429D-B97D-277810813B4E}"/>
              </a:ext>
            </a:extLst>
          </p:cNvPr>
          <p:cNvSpPr>
            <a:spLocks noGrp="1"/>
          </p:cNvSpPr>
          <p:nvPr>
            <p:ph type="sldNum" sz="quarter" idx="12"/>
          </p:nvPr>
        </p:nvSpPr>
        <p:spPr/>
        <p:txBody>
          <a:bodyPr/>
          <a:lstStyle/>
          <a:p>
            <a:pPr>
              <a:defRPr/>
            </a:pPr>
            <a:fld id="{B8E46BF4-15BC-458A-941A-DFDEC8D1EB02}" type="slidenum">
              <a:rPr lang="pt-BR" altLang="pt-BR" smtClean="0"/>
              <a:pPr>
                <a:defRPr/>
              </a:pPr>
              <a:t>184</a:t>
            </a:fld>
            <a:endParaRPr lang="pt-BR" altLang="pt-BR" dirty="0"/>
          </a:p>
        </p:txBody>
      </p:sp>
      <p:pic>
        <p:nvPicPr>
          <p:cNvPr id="7" name="Imagem 6">
            <a:extLst>
              <a:ext uri="{FF2B5EF4-FFF2-40B4-BE49-F238E27FC236}">
                <a16:creationId xmlns:a16="http://schemas.microsoft.com/office/drawing/2014/main" id="{000DACC7-E2B3-4F60-A692-BAA23146B10F}"/>
              </a:ext>
            </a:extLst>
          </p:cNvPr>
          <p:cNvPicPr>
            <a:picLocks noChangeAspect="1"/>
          </p:cNvPicPr>
          <p:nvPr/>
        </p:nvPicPr>
        <p:blipFill>
          <a:blip r:embed="rId2"/>
          <a:stretch>
            <a:fillRect/>
          </a:stretch>
        </p:blipFill>
        <p:spPr>
          <a:xfrm>
            <a:off x="19294" y="0"/>
            <a:ext cx="8225114" cy="3103817"/>
          </a:xfrm>
          <a:prstGeom prst="rect">
            <a:avLst/>
          </a:prstGeom>
        </p:spPr>
      </p:pic>
      <p:pic>
        <p:nvPicPr>
          <p:cNvPr id="9" name="Imagem 8">
            <a:extLst>
              <a:ext uri="{FF2B5EF4-FFF2-40B4-BE49-F238E27FC236}">
                <a16:creationId xmlns:a16="http://schemas.microsoft.com/office/drawing/2014/main" id="{752A5C07-F791-44F7-9D3B-57BDEA0617D7}"/>
              </a:ext>
            </a:extLst>
          </p:cNvPr>
          <p:cNvPicPr>
            <a:picLocks noChangeAspect="1"/>
          </p:cNvPicPr>
          <p:nvPr/>
        </p:nvPicPr>
        <p:blipFill>
          <a:blip r:embed="rId3"/>
          <a:stretch>
            <a:fillRect/>
          </a:stretch>
        </p:blipFill>
        <p:spPr>
          <a:xfrm>
            <a:off x="3141607" y="3070989"/>
            <a:ext cx="5418152" cy="3766368"/>
          </a:xfrm>
          <a:prstGeom prst="rect">
            <a:avLst/>
          </a:prstGeom>
        </p:spPr>
      </p:pic>
    </p:spTree>
    <p:extLst>
      <p:ext uri="{BB962C8B-B14F-4D97-AF65-F5344CB8AC3E}">
        <p14:creationId xmlns:p14="http://schemas.microsoft.com/office/powerpoint/2010/main" val="11034037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A62D835D-9A5E-41C1-98F5-089F8BB6FAF3}"/>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502B76E9-8F82-4F21-977F-BE4ED2898824}"/>
              </a:ext>
            </a:extLst>
          </p:cNvPr>
          <p:cNvSpPr>
            <a:spLocks noGrp="1"/>
          </p:cNvSpPr>
          <p:nvPr>
            <p:ph type="sldNum" sz="quarter" idx="12"/>
          </p:nvPr>
        </p:nvSpPr>
        <p:spPr/>
        <p:txBody>
          <a:bodyPr/>
          <a:lstStyle/>
          <a:p>
            <a:pPr>
              <a:defRPr/>
            </a:pPr>
            <a:fld id="{B8E46BF4-15BC-458A-941A-DFDEC8D1EB02}" type="slidenum">
              <a:rPr lang="pt-BR" altLang="pt-BR" smtClean="0"/>
              <a:pPr>
                <a:defRPr/>
              </a:pPr>
              <a:t>185</a:t>
            </a:fld>
            <a:endParaRPr lang="pt-BR" altLang="pt-BR" dirty="0"/>
          </a:p>
        </p:txBody>
      </p:sp>
      <p:pic>
        <p:nvPicPr>
          <p:cNvPr id="5" name="Imagem 4">
            <a:extLst>
              <a:ext uri="{FF2B5EF4-FFF2-40B4-BE49-F238E27FC236}">
                <a16:creationId xmlns:a16="http://schemas.microsoft.com/office/drawing/2014/main" id="{AE512E8C-00F8-4710-953D-4880ADC565D8}"/>
              </a:ext>
            </a:extLst>
          </p:cNvPr>
          <p:cNvPicPr>
            <a:picLocks noChangeAspect="1"/>
          </p:cNvPicPr>
          <p:nvPr/>
        </p:nvPicPr>
        <p:blipFill>
          <a:blip r:embed="rId2"/>
          <a:stretch>
            <a:fillRect/>
          </a:stretch>
        </p:blipFill>
        <p:spPr>
          <a:xfrm>
            <a:off x="0" y="703734"/>
            <a:ext cx="2185329" cy="1069082"/>
          </a:xfrm>
          <a:prstGeom prst="rect">
            <a:avLst/>
          </a:prstGeom>
        </p:spPr>
      </p:pic>
      <p:sp>
        <p:nvSpPr>
          <p:cNvPr id="6" name="CaixaDeTexto 5">
            <a:extLst>
              <a:ext uri="{FF2B5EF4-FFF2-40B4-BE49-F238E27FC236}">
                <a16:creationId xmlns:a16="http://schemas.microsoft.com/office/drawing/2014/main" id="{BCB60925-C939-4985-A072-59285FBCC3B0}"/>
              </a:ext>
            </a:extLst>
          </p:cNvPr>
          <p:cNvSpPr txBox="1"/>
          <p:nvPr/>
        </p:nvSpPr>
        <p:spPr>
          <a:xfrm>
            <a:off x="0" y="-4152"/>
            <a:ext cx="8136904" cy="707886"/>
          </a:xfrm>
          <a:prstGeom prst="rect">
            <a:avLst/>
          </a:prstGeom>
          <a:noFill/>
        </p:spPr>
        <p:txBody>
          <a:bodyPr wrap="square" rtlCol="0">
            <a:spAutoFit/>
          </a:bodyPr>
          <a:lstStyle/>
          <a:p>
            <a:r>
              <a:rPr lang="pt-BR" sz="2000" b="1" dirty="0">
                <a:solidFill>
                  <a:srgbClr val="0000FF"/>
                </a:solidFill>
                <a:highlight>
                  <a:srgbClr val="FFFF00"/>
                </a:highlight>
              </a:rPr>
              <a:t>EQUAÇÕES E DEDUÇÕES BUSCANDO PARÂMETROS E ESPECIFICAÇÕES</a:t>
            </a:r>
          </a:p>
        </p:txBody>
      </p:sp>
      <p:pic>
        <p:nvPicPr>
          <p:cNvPr id="8" name="Imagem 7">
            <a:extLst>
              <a:ext uri="{FF2B5EF4-FFF2-40B4-BE49-F238E27FC236}">
                <a16:creationId xmlns:a16="http://schemas.microsoft.com/office/drawing/2014/main" id="{3D8B8AC8-BF49-47B6-8D02-5F674DF13547}"/>
              </a:ext>
            </a:extLst>
          </p:cNvPr>
          <p:cNvPicPr>
            <a:picLocks noChangeAspect="1"/>
          </p:cNvPicPr>
          <p:nvPr/>
        </p:nvPicPr>
        <p:blipFill>
          <a:blip r:embed="rId3"/>
          <a:stretch>
            <a:fillRect/>
          </a:stretch>
        </p:blipFill>
        <p:spPr>
          <a:xfrm>
            <a:off x="2442860" y="840757"/>
            <a:ext cx="1362679" cy="707885"/>
          </a:xfrm>
          <a:prstGeom prst="rect">
            <a:avLst/>
          </a:prstGeom>
        </p:spPr>
      </p:pic>
      <p:pic>
        <p:nvPicPr>
          <p:cNvPr id="10" name="Imagem 9">
            <a:extLst>
              <a:ext uri="{FF2B5EF4-FFF2-40B4-BE49-F238E27FC236}">
                <a16:creationId xmlns:a16="http://schemas.microsoft.com/office/drawing/2014/main" id="{027488DB-07DF-4BF3-890F-43FB6421FF21}"/>
              </a:ext>
            </a:extLst>
          </p:cNvPr>
          <p:cNvPicPr>
            <a:picLocks noChangeAspect="1"/>
          </p:cNvPicPr>
          <p:nvPr/>
        </p:nvPicPr>
        <p:blipFill>
          <a:blip r:embed="rId4"/>
          <a:stretch>
            <a:fillRect/>
          </a:stretch>
        </p:blipFill>
        <p:spPr>
          <a:xfrm>
            <a:off x="251520" y="2137802"/>
            <a:ext cx="2173421" cy="571118"/>
          </a:xfrm>
          <a:prstGeom prst="rect">
            <a:avLst/>
          </a:prstGeom>
        </p:spPr>
      </p:pic>
      <p:pic>
        <p:nvPicPr>
          <p:cNvPr id="12" name="Imagem 11">
            <a:extLst>
              <a:ext uri="{FF2B5EF4-FFF2-40B4-BE49-F238E27FC236}">
                <a16:creationId xmlns:a16="http://schemas.microsoft.com/office/drawing/2014/main" id="{89C15FED-7F31-4D34-BC6D-31E465982218}"/>
              </a:ext>
            </a:extLst>
          </p:cNvPr>
          <p:cNvPicPr>
            <a:picLocks noChangeAspect="1"/>
          </p:cNvPicPr>
          <p:nvPr/>
        </p:nvPicPr>
        <p:blipFill>
          <a:blip r:embed="rId5"/>
          <a:stretch>
            <a:fillRect/>
          </a:stretch>
        </p:blipFill>
        <p:spPr>
          <a:xfrm>
            <a:off x="2992956" y="2129430"/>
            <a:ext cx="4084359" cy="571118"/>
          </a:xfrm>
          <a:prstGeom prst="rect">
            <a:avLst/>
          </a:prstGeom>
        </p:spPr>
      </p:pic>
      <p:pic>
        <p:nvPicPr>
          <p:cNvPr id="14" name="Imagem 13">
            <a:extLst>
              <a:ext uri="{FF2B5EF4-FFF2-40B4-BE49-F238E27FC236}">
                <a16:creationId xmlns:a16="http://schemas.microsoft.com/office/drawing/2014/main" id="{26E42AAE-F7EE-4F3A-86F4-335CC360354E}"/>
              </a:ext>
            </a:extLst>
          </p:cNvPr>
          <p:cNvPicPr>
            <a:picLocks noChangeAspect="1"/>
          </p:cNvPicPr>
          <p:nvPr/>
        </p:nvPicPr>
        <p:blipFill>
          <a:blip r:embed="rId6"/>
          <a:stretch>
            <a:fillRect/>
          </a:stretch>
        </p:blipFill>
        <p:spPr>
          <a:xfrm>
            <a:off x="442609" y="3185902"/>
            <a:ext cx="6338051" cy="1539241"/>
          </a:xfrm>
          <a:prstGeom prst="rect">
            <a:avLst/>
          </a:prstGeom>
        </p:spPr>
      </p:pic>
    </p:spTree>
    <p:extLst>
      <p:ext uri="{BB962C8B-B14F-4D97-AF65-F5344CB8AC3E}">
        <p14:creationId xmlns:p14="http://schemas.microsoft.com/office/powerpoint/2010/main" val="28365906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18B9643C-448B-42A9-94CE-D716C2414BE1}"/>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FED960C9-5229-4A83-82C5-D5D0C4D043CD}"/>
              </a:ext>
            </a:extLst>
          </p:cNvPr>
          <p:cNvSpPr>
            <a:spLocks noGrp="1"/>
          </p:cNvSpPr>
          <p:nvPr>
            <p:ph type="sldNum" sz="quarter" idx="12"/>
          </p:nvPr>
        </p:nvSpPr>
        <p:spPr/>
        <p:txBody>
          <a:bodyPr/>
          <a:lstStyle/>
          <a:p>
            <a:pPr>
              <a:defRPr/>
            </a:pPr>
            <a:fld id="{B8E46BF4-15BC-458A-941A-DFDEC8D1EB02}" type="slidenum">
              <a:rPr lang="pt-BR" altLang="pt-BR" smtClean="0"/>
              <a:pPr>
                <a:defRPr/>
              </a:pPr>
              <a:t>186</a:t>
            </a:fld>
            <a:endParaRPr lang="pt-BR" altLang="pt-BR" dirty="0"/>
          </a:p>
        </p:txBody>
      </p:sp>
      <p:pic>
        <p:nvPicPr>
          <p:cNvPr id="5" name="Imagem 4">
            <a:extLst>
              <a:ext uri="{FF2B5EF4-FFF2-40B4-BE49-F238E27FC236}">
                <a16:creationId xmlns:a16="http://schemas.microsoft.com/office/drawing/2014/main" id="{DE449DD3-0C23-4DDE-806E-25AC05858E1D}"/>
              </a:ext>
            </a:extLst>
          </p:cNvPr>
          <p:cNvPicPr>
            <a:picLocks noChangeAspect="1"/>
          </p:cNvPicPr>
          <p:nvPr/>
        </p:nvPicPr>
        <p:blipFill>
          <a:blip r:embed="rId2"/>
          <a:stretch>
            <a:fillRect/>
          </a:stretch>
        </p:blipFill>
        <p:spPr>
          <a:xfrm>
            <a:off x="0" y="534"/>
            <a:ext cx="8353706" cy="2780394"/>
          </a:xfrm>
          <a:prstGeom prst="rect">
            <a:avLst/>
          </a:prstGeom>
        </p:spPr>
      </p:pic>
      <p:sp>
        <p:nvSpPr>
          <p:cNvPr id="6" name="CaixaDeTexto 5">
            <a:extLst>
              <a:ext uri="{FF2B5EF4-FFF2-40B4-BE49-F238E27FC236}">
                <a16:creationId xmlns:a16="http://schemas.microsoft.com/office/drawing/2014/main" id="{52A977BF-E594-4E57-AC0B-46715EEE711E}"/>
              </a:ext>
            </a:extLst>
          </p:cNvPr>
          <p:cNvSpPr txBox="1"/>
          <p:nvPr/>
        </p:nvSpPr>
        <p:spPr>
          <a:xfrm>
            <a:off x="790294" y="404664"/>
            <a:ext cx="1080120" cy="400110"/>
          </a:xfrm>
          <a:prstGeom prst="rect">
            <a:avLst/>
          </a:prstGeom>
          <a:noFill/>
        </p:spPr>
        <p:txBody>
          <a:bodyPr wrap="square" rtlCol="0">
            <a:spAutoFit/>
          </a:bodyPr>
          <a:lstStyle/>
          <a:p>
            <a:r>
              <a:rPr lang="pt-BR" sz="2000" b="1" dirty="0">
                <a:latin typeface="Calibri" panose="020F0502020204030204" pitchFamily="34" charset="0"/>
                <a:cs typeface="Calibri" panose="020F0502020204030204" pitchFamily="34" charset="0"/>
              </a:rPr>
              <a:t>anterior</a:t>
            </a:r>
          </a:p>
        </p:txBody>
      </p:sp>
      <p:pic>
        <p:nvPicPr>
          <p:cNvPr id="8" name="Imagem 7">
            <a:extLst>
              <a:ext uri="{FF2B5EF4-FFF2-40B4-BE49-F238E27FC236}">
                <a16:creationId xmlns:a16="http://schemas.microsoft.com/office/drawing/2014/main" id="{DC30B5FD-C8E3-46AE-BD41-EB0B760315CB}"/>
              </a:ext>
            </a:extLst>
          </p:cNvPr>
          <p:cNvPicPr>
            <a:picLocks noChangeAspect="1"/>
          </p:cNvPicPr>
          <p:nvPr/>
        </p:nvPicPr>
        <p:blipFill>
          <a:blip r:embed="rId3"/>
          <a:stretch>
            <a:fillRect/>
          </a:stretch>
        </p:blipFill>
        <p:spPr>
          <a:xfrm>
            <a:off x="2987823" y="980728"/>
            <a:ext cx="3947105" cy="1800200"/>
          </a:xfrm>
          <a:prstGeom prst="rect">
            <a:avLst/>
          </a:prstGeom>
        </p:spPr>
      </p:pic>
      <p:pic>
        <p:nvPicPr>
          <p:cNvPr id="10" name="Imagem 9">
            <a:extLst>
              <a:ext uri="{FF2B5EF4-FFF2-40B4-BE49-F238E27FC236}">
                <a16:creationId xmlns:a16="http://schemas.microsoft.com/office/drawing/2014/main" id="{9B378F33-1843-443B-AA7E-6D3702CFC2E6}"/>
              </a:ext>
            </a:extLst>
          </p:cNvPr>
          <p:cNvPicPr>
            <a:picLocks noChangeAspect="1"/>
          </p:cNvPicPr>
          <p:nvPr/>
        </p:nvPicPr>
        <p:blipFill>
          <a:blip r:embed="rId4"/>
          <a:stretch>
            <a:fillRect/>
          </a:stretch>
        </p:blipFill>
        <p:spPr>
          <a:xfrm>
            <a:off x="189251" y="3107020"/>
            <a:ext cx="4424484" cy="3058284"/>
          </a:xfrm>
          <a:prstGeom prst="rect">
            <a:avLst/>
          </a:prstGeom>
        </p:spPr>
      </p:pic>
      <p:sp>
        <p:nvSpPr>
          <p:cNvPr id="11" name="CaixaDeTexto 10">
            <a:extLst>
              <a:ext uri="{FF2B5EF4-FFF2-40B4-BE49-F238E27FC236}">
                <a16:creationId xmlns:a16="http://schemas.microsoft.com/office/drawing/2014/main" id="{FB0A4241-C986-42C4-87BD-FC655481100C}"/>
              </a:ext>
            </a:extLst>
          </p:cNvPr>
          <p:cNvSpPr txBox="1"/>
          <p:nvPr/>
        </p:nvSpPr>
        <p:spPr>
          <a:xfrm>
            <a:off x="3923928" y="3712368"/>
            <a:ext cx="4032448" cy="1938992"/>
          </a:xfrm>
          <a:prstGeom prst="rect">
            <a:avLst/>
          </a:prstGeom>
          <a:noFill/>
        </p:spPr>
        <p:txBody>
          <a:bodyPr wrap="square" rtlCol="0">
            <a:spAutoFit/>
          </a:bodyPr>
          <a:lstStyle/>
          <a:p>
            <a:r>
              <a:rPr lang="pt-BR" sz="2400" dirty="0">
                <a:highlight>
                  <a:srgbClr val="00FF00"/>
                </a:highlight>
              </a:rPr>
              <a:t>VBE é positivo e VBC é negativo, logo o transistor estaria operando na </a:t>
            </a:r>
            <a:r>
              <a:rPr lang="pt-BR" sz="2400" b="1" dirty="0">
                <a:highlight>
                  <a:srgbClr val="00FF00"/>
                </a:highlight>
              </a:rPr>
              <a:t>Região Ativa</a:t>
            </a:r>
            <a:r>
              <a:rPr lang="pt-BR" sz="2400" dirty="0">
                <a:highlight>
                  <a:srgbClr val="00FF00"/>
                </a:highlight>
              </a:rPr>
              <a:t>, fora das Regiões de Corte e Saturação</a:t>
            </a:r>
          </a:p>
        </p:txBody>
      </p:sp>
    </p:spTree>
    <p:extLst>
      <p:ext uri="{BB962C8B-B14F-4D97-AF65-F5344CB8AC3E}">
        <p14:creationId xmlns:p14="http://schemas.microsoft.com/office/powerpoint/2010/main" val="1271726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3885A3BE-56EC-4D29-B185-A64C78CD8570}"/>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799DF82B-57A2-4234-82D1-6259911B0F4E}"/>
              </a:ext>
            </a:extLst>
          </p:cNvPr>
          <p:cNvSpPr>
            <a:spLocks noGrp="1"/>
          </p:cNvSpPr>
          <p:nvPr>
            <p:ph type="sldNum" sz="quarter" idx="12"/>
          </p:nvPr>
        </p:nvSpPr>
        <p:spPr/>
        <p:txBody>
          <a:bodyPr/>
          <a:lstStyle/>
          <a:p>
            <a:pPr>
              <a:defRPr/>
            </a:pPr>
            <a:fld id="{B8E46BF4-15BC-458A-941A-DFDEC8D1EB02}" type="slidenum">
              <a:rPr lang="pt-BR" altLang="pt-BR" smtClean="0"/>
              <a:pPr>
                <a:defRPr/>
              </a:pPr>
              <a:t>187</a:t>
            </a:fld>
            <a:endParaRPr lang="pt-BR" altLang="pt-BR" dirty="0"/>
          </a:p>
        </p:txBody>
      </p:sp>
      <p:pic>
        <p:nvPicPr>
          <p:cNvPr id="5" name="Imagem 4">
            <a:extLst>
              <a:ext uri="{FF2B5EF4-FFF2-40B4-BE49-F238E27FC236}">
                <a16:creationId xmlns:a16="http://schemas.microsoft.com/office/drawing/2014/main" id="{BDAAE703-4A65-4A2F-9551-7B503D796D18}"/>
              </a:ext>
            </a:extLst>
          </p:cNvPr>
          <p:cNvPicPr>
            <a:picLocks noChangeAspect="1"/>
          </p:cNvPicPr>
          <p:nvPr/>
        </p:nvPicPr>
        <p:blipFill>
          <a:blip r:embed="rId2"/>
          <a:stretch>
            <a:fillRect/>
          </a:stretch>
        </p:blipFill>
        <p:spPr>
          <a:xfrm>
            <a:off x="2771800" y="3780318"/>
            <a:ext cx="4383280" cy="3046988"/>
          </a:xfrm>
          <a:prstGeom prst="rect">
            <a:avLst/>
          </a:prstGeom>
        </p:spPr>
      </p:pic>
      <p:sp>
        <p:nvSpPr>
          <p:cNvPr id="6" name="CaixaDeTexto 5">
            <a:extLst>
              <a:ext uri="{FF2B5EF4-FFF2-40B4-BE49-F238E27FC236}">
                <a16:creationId xmlns:a16="http://schemas.microsoft.com/office/drawing/2014/main" id="{29EC7E1C-24E1-40E4-B04B-B413C9601D02}"/>
              </a:ext>
            </a:extLst>
          </p:cNvPr>
          <p:cNvSpPr txBox="1"/>
          <p:nvPr/>
        </p:nvSpPr>
        <p:spPr>
          <a:xfrm>
            <a:off x="251520" y="260648"/>
            <a:ext cx="8435280" cy="3416320"/>
          </a:xfrm>
          <a:prstGeom prst="rect">
            <a:avLst/>
          </a:prstGeom>
          <a:noFill/>
        </p:spPr>
        <p:txBody>
          <a:bodyPr wrap="square" rtlCol="0">
            <a:spAutoFit/>
          </a:bodyPr>
          <a:lstStyle/>
          <a:p>
            <a:r>
              <a:rPr lang="pt-BR" sz="2400" dirty="0">
                <a:highlight>
                  <a:srgbClr val="FFFF00"/>
                </a:highlight>
                <a:latin typeface="Times New Roman" panose="02020603050405020304" pitchFamily="18" charset="0"/>
                <a:cs typeface="Times New Roman" panose="02020603050405020304" pitchFamily="18" charset="0"/>
              </a:rPr>
              <a:t>Tomando-se como base o circuito abaixo, analisemos se são verdadeiras as afirmações:</a:t>
            </a:r>
          </a:p>
          <a:p>
            <a:endParaRPr lang="pt-BR" sz="2400" dirty="0">
              <a:highlight>
                <a:srgbClr val="FFFF00"/>
              </a:highlight>
              <a:latin typeface="Times New Roman" panose="02020603050405020304" pitchFamily="18" charset="0"/>
              <a:cs typeface="Times New Roman" panose="02020603050405020304" pitchFamily="18" charset="0"/>
            </a:endParaRPr>
          </a:p>
          <a:p>
            <a:r>
              <a:rPr lang="pt-BR" sz="2400" dirty="0">
                <a:highlight>
                  <a:srgbClr val="FFFF00"/>
                </a:highlight>
                <a:latin typeface="Times New Roman" panose="02020603050405020304" pitchFamily="18" charset="0"/>
                <a:cs typeface="Times New Roman" panose="02020603050405020304" pitchFamily="18" charset="0"/>
              </a:rPr>
              <a:t>1 – Quando IC = 0 </a:t>
            </a:r>
            <a:r>
              <a:rPr lang="pt-BR" sz="2400" dirty="0" err="1">
                <a:highlight>
                  <a:srgbClr val="FFFF00"/>
                </a:highlight>
                <a:latin typeface="Times New Roman" panose="02020603050405020304" pitchFamily="18" charset="0"/>
                <a:cs typeface="Times New Roman" panose="02020603050405020304" pitchFamily="18" charset="0"/>
              </a:rPr>
              <a:t>Amper</a:t>
            </a:r>
            <a:r>
              <a:rPr lang="pt-BR" sz="2400" dirty="0">
                <a:highlight>
                  <a:srgbClr val="FFFF00"/>
                </a:highlight>
                <a:latin typeface="Times New Roman" panose="02020603050405020304" pitchFamily="18" charset="0"/>
                <a:cs typeface="Times New Roman" panose="02020603050405020304" pitchFamily="18" charset="0"/>
              </a:rPr>
              <a:t>, VCE = VCC;</a:t>
            </a:r>
          </a:p>
          <a:p>
            <a:endParaRPr lang="pt-BR" sz="2400" dirty="0">
              <a:highlight>
                <a:srgbClr val="FFFF00"/>
              </a:highlight>
              <a:latin typeface="Times New Roman" panose="02020603050405020304" pitchFamily="18" charset="0"/>
              <a:cs typeface="Times New Roman" panose="02020603050405020304" pitchFamily="18" charset="0"/>
            </a:endParaRPr>
          </a:p>
          <a:p>
            <a:r>
              <a:rPr lang="pt-BR" sz="2400" dirty="0">
                <a:highlight>
                  <a:srgbClr val="FFFF00"/>
                </a:highlight>
                <a:latin typeface="Times New Roman" panose="02020603050405020304" pitchFamily="18" charset="0"/>
                <a:cs typeface="Times New Roman" panose="02020603050405020304" pitchFamily="18" charset="0"/>
              </a:rPr>
              <a:t>2 – Quando VCE = 0, IC = VCC / RC;</a:t>
            </a:r>
          </a:p>
          <a:p>
            <a:endParaRPr lang="pt-BR" sz="2400" dirty="0">
              <a:highlight>
                <a:srgbClr val="FFFF00"/>
              </a:highlight>
              <a:latin typeface="Times New Roman" panose="02020603050405020304" pitchFamily="18" charset="0"/>
              <a:cs typeface="Times New Roman" panose="02020603050405020304" pitchFamily="18" charset="0"/>
            </a:endParaRPr>
          </a:p>
          <a:p>
            <a:r>
              <a:rPr lang="pt-BR" sz="2400" dirty="0">
                <a:highlight>
                  <a:srgbClr val="FFFF00"/>
                </a:highlight>
                <a:latin typeface="Times New Roman" panose="02020603050405020304" pitchFamily="18" charset="0"/>
                <a:cs typeface="Times New Roman" panose="02020603050405020304" pitchFamily="18" charset="0"/>
              </a:rPr>
              <a:t>Estas são condições necessárias para montagem da Reta de Carga de TRANSISTOR</a:t>
            </a:r>
          </a:p>
        </p:txBody>
      </p:sp>
    </p:spTree>
    <p:extLst>
      <p:ext uri="{BB962C8B-B14F-4D97-AF65-F5344CB8AC3E}">
        <p14:creationId xmlns:p14="http://schemas.microsoft.com/office/powerpoint/2010/main" val="37581829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530064BF-3940-4C99-8140-FD97F9AE2726}"/>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FCD143CF-F4C1-4247-ADB8-AF72C87F347D}"/>
              </a:ext>
            </a:extLst>
          </p:cNvPr>
          <p:cNvSpPr>
            <a:spLocks noGrp="1"/>
          </p:cNvSpPr>
          <p:nvPr>
            <p:ph type="sldNum" sz="quarter" idx="12"/>
          </p:nvPr>
        </p:nvSpPr>
        <p:spPr/>
        <p:txBody>
          <a:bodyPr/>
          <a:lstStyle/>
          <a:p>
            <a:pPr>
              <a:defRPr/>
            </a:pPr>
            <a:fld id="{B8E46BF4-15BC-458A-941A-DFDEC8D1EB02}" type="slidenum">
              <a:rPr lang="pt-BR" altLang="pt-BR" smtClean="0"/>
              <a:pPr>
                <a:defRPr/>
              </a:pPr>
              <a:t>188</a:t>
            </a:fld>
            <a:endParaRPr lang="pt-BR" altLang="pt-BR" dirty="0"/>
          </a:p>
        </p:txBody>
      </p:sp>
      <p:pic>
        <p:nvPicPr>
          <p:cNvPr id="5" name="Imagem 4">
            <a:extLst>
              <a:ext uri="{FF2B5EF4-FFF2-40B4-BE49-F238E27FC236}">
                <a16:creationId xmlns:a16="http://schemas.microsoft.com/office/drawing/2014/main" id="{1D800016-2742-4AAE-8BCF-54603A94E80D}"/>
              </a:ext>
            </a:extLst>
          </p:cNvPr>
          <p:cNvPicPr>
            <a:picLocks noChangeAspect="1"/>
          </p:cNvPicPr>
          <p:nvPr/>
        </p:nvPicPr>
        <p:blipFill>
          <a:blip r:embed="rId2"/>
          <a:stretch>
            <a:fillRect/>
          </a:stretch>
        </p:blipFill>
        <p:spPr>
          <a:xfrm>
            <a:off x="251520" y="908720"/>
            <a:ext cx="7042606" cy="5616624"/>
          </a:xfrm>
          <a:prstGeom prst="rect">
            <a:avLst/>
          </a:prstGeom>
        </p:spPr>
      </p:pic>
      <p:sp>
        <p:nvSpPr>
          <p:cNvPr id="6" name="CaixaDeTexto 5">
            <a:extLst>
              <a:ext uri="{FF2B5EF4-FFF2-40B4-BE49-F238E27FC236}">
                <a16:creationId xmlns:a16="http://schemas.microsoft.com/office/drawing/2014/main" id="{797B959B-976A-409D-8C36-95A7DF0C12A3}"/>
              </a:ext>
            </a:extLst>
          </p:cNvPr>
          <p:cNvSpPr txBox="1"/>
          <p:nvPr/>
        </p:nvSpPr>
        <p:spPr>
          <a:xfrm>
            <a:off x="395536" y="332656"/>
            <a:ext cx="5976664" cy="400110"/>
          </a:xfrm>
          <a:prstGeom prst="rect">
            <a:avLst/>
          </a:prstGeom>
          <a:noFill/>
        </p:spPr>
        <p:txBody>
          <a:bodyPr wrap="square" rtlCol="0">
            <a:spAutoFit/>
          </a:bodyPr>
          <a:lstStyle/>
          <a:p>
            <a:r>
              <a:rPr lang="pt-BR" sz="2000" b="1" dirty="0">
                <a:highlight>
                  <a:srgbClr val="FFFF00"/>
                </a:highlight>
              </a:rPr>
              <a:t>RETA DE CARGA DO TRANSISTOR QUALQUER</a:t>
            </a:r>
          </a:p>
        </p:txBody>
      </p:sp>
    </p:spTree>
    <p:extLst>
      <p:ext uri="{BB962C8B-B14F-4D97-AF65-F5344CB8AC3E}">
        <p14:creationId xmlns:p14="http://schemas.microsoft.com/office/powerpoint/2010/main" val="20688937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634FAF59-B877-409C-80A1-DD4AA5D69061}"/>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A8238729-7082-43AF-90A5-B557E1B94BD0}"/>
              </a:ext>
            </a:extLst>
          </p:cNvPr>
          <p:cNvSpPr>
            <a:spLocks noGrp="1"/>
          </p:cNvSpPr>
          <p:nvPr>
            <p:ph type="sldNum" sz="quarter" idx="12"/>
          </p:nvPr>
        </p:nvSpPr>
        <p:spPr/>
        <p:txBody>
          <a:bodyPr/>
          <a:lstStyle/>
          <a:p>
            <a:pPr>
              <a:defRPr/>
            </a:pPr>
            <a:fld id="{B8E46BF4-15BC-458A-941A-DFDEC8D1EB02}" type="slidenum">
              <a:rPr lang="pt-BR" altLang="pt-BR" smtClean="0"/>
              <a:pPr>
                <a:defRPr/>
              </a:pPr>
              <a:t>189</a:t>
            </a:fld>
            <a:endParaRPr lang="pt-BR" altLang="pt-BR" dirty="0"/>
          </a:p>
        </p:txBody>
      </p:sp>
      <p:pic>
        <p:nvPicPr>
          <p:cNvPr id="5" name="Imagem 4">
            <a:extLst>
              <a:ext uri="{FF2B5EF4-FFF2-40B4-BE49-F238E27FC236}">
                <a16:creationId xmlns:a16="http://schemas.microsoft.com/office/drawing/2014/main" id="{660EE9A6-381C-4485-BD89-2BB3BE08D2A7}"/>
              </a:ext>
            </a:extLst>
          </p:cNvPr>
          <p:cNvPicPr>
            <a:picLocks noChangeAspect="1"/>
          </p:cNvPicPr>
          <p:nvPr/>
        </p:nvPicPr>
        <p:blipFill>
          <a:blip r:embed="rId2"/>
          <a:stretch>
            <a:fillRect/>
          </a:stretch>
        </p:blipFill>
        <p:spPr>
          <a:xfrm>
            <a:off x="233619" y="858455"/>
            <a:ext cx="6584621" cy="5863019"/>
          </a:xfrm>
          <a:prstGeom prst="rect">
            <a:avLst/>
          </a:prstGeom>
        </p:spPr>
      </p:pic>
      <p:sp>
        <p:nvSpPr>
          <p:cNvPr id="6" name="CaixaDeTexto 5">
            <a:extLst>
              <a:ext uri="{FF2B5EF4-FFF2-40B4-BE49-F238E27FC236}">
                <a16:creationId xmlns:a16="http://schemas.microsoft.com/office/drawing/2014/main" id="{269ABE8A-2A88-4C72-B849-18E232FAD9AF}"/>
              </a:ext>
            </a:extLst>
          </p:cNvPr>
          <p:cNvSpPr txBox="1"/>
          <p:nvPr/>
        </p:nvSpPr>
        <p:spPr>
          <a:xfrm>
            <a:off x="-84856" y="-94308"/>
            <a:ext cx="8771656" cy="523220"/>
          </a:xfrm>
          <a:prstGeom prst="rect">
            <a:avLst/>
          </a:prstGeom>
          <a:noFill/>
        </p:spPr>
        <p:txBody>
          <a:bodyPr wrap="square" rtlCol="0">
            <a:spAutoFit/>
          </a:bodyPr>
          <a:lstStyle/>
          <a:p>
            <a:r>
              <a:rPr lang="pt-BR" sz="2800" dirty="0">
                <a:highlight>
                  <a:srgbClr val="00FFFF"/>
                </a:highlight>
              </a:rPr>
              <a:t>Polarização por divisão de tensão no circuito de Base</a:t>
            </a:r>
          </a:p>
        </p:txBody>
      </p:sp>
      <p:sp>
        <p:nvSpPr>
          <p:cNvPr id="7" name="CaixaDeTexto 6">
            <a:extLst>
              <a:ext uri="{FF2B5EF4-FFF2-40B4-BE49-F238E27FC236}">
                <a16:creationId xmlns:a16="http://schemas.microsoft.com/office/drawing/2014/main" id="{A214F4FC-CCFE-4502-ABB7-90BD75CB79F5}"/>
              </a:ext>
            </a:extLst>
          </p:cNvPr>
          <p:cNvSpPr txBox="1"/>
          <p:nvPr/>
        </p:nvSpPr>
        <p:spPr>
          <a:xfrm>
            <a:off x="6156176" y="858455"/>
            <a:ext cx="2376264" cy="3046988"/>
          </a:xfrm>
          <a:prstGeom prst="rect">
            <a:avLst/>
          </a:prstGeom>
          <a:noFill/>
        </p:spPr>
        <p:txBody>
          <a:bodyPr wrap="square" rtlCol="0">
            <a:spAutoFit/>
          </a:bodyPr>
          <a:lstStyle/>
          <a:p>
            <a:r>
              <a:rPr lang="pt-BR" sz="2400" dirty="0">
                <a:solidFill>
                  <a:srgbClr val="0000FF"/>
                </a:solidFill>
                <a:highlight>
                  <a:srgbClr val="FFFF00"/>
                </a:highlight>
              </a:rPr>
              <a:t>Lembrando que os capacitores C1, C2 e C3, para uma análise DC, funcionam como circuitos abertos</a:t>
            </a:r>
          </a:p>
        </p:txBody>
      </p:sp>
    </p:spTree>
    <p:extLst>
      <p:ext uri="{BB962C8B-B14F-4D97-AF65-F5344CB8AC3E}">
        <p14:creationId xmlns:p14="http://schemas.microsoft.com/office/powerpoint/2010/main" val="1633423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ço Reservado para Rodapé 2">
            <a:extLst>
              <a:ext uri="{FF2B5EF4-FFF2-40B4-BE49-F238E27FC236}">
                <a16:creationId xmlns:a16="http://schemas.microsoft.com/office/drawing/2014/main" id="{2400BB26-9F61-40D5-9187-6BCA3483427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1507" name="Espaço Reservado para Número de Slide 3">
            <a:extLst>
              <a:ext uri="{FF2B5EF4-FFF2-40B4-BE49-F238E27FC236}">
                <a16:creationId xmlns:a16="http://schemas.microsoft.com/office/drawing/2014/main" id="{E27CCBCB-7733-4CF1-8D04-318F7E0D18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791AA34-2C60-42C5-8539-61F71586C0E3}" type="slidenum">
              <a:rPr lang="pt-BR" altLang="pt-BR" sz="1400" smtClean="0"/>
              <a:pPr>
                <a:spcBef>
                  <a:spcPct val="0"/>
                </a:spcBef>
                <a:buFontTx/>
                <a:buNone/>
              </a:pPr>
              <a:t>19</a:t>
            </a:fld>
            <a:endParaRPr lang="pt-BR" altLang="pt-BR" sz="1400"/>
          </a:p>
        </p:txBody>
      </p:sp>
      <p:pic>
        <p:nvPicPr>
          <p:cNvPr id="21508" name="Picture 2">
            <a:extLst>
              <a:ext uri="{FF2B5EF4-FFF2-40B4-BE49-F238E27FC236}">
                <a16:creationId xmlns:a16="http://schemas.microsoft.com/office/drawing/2014/main" id="{A3C8AE89-B235-4BA1-83A5-9EF4244FAE41}"/>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640762" cy="558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4ABD7875-CEFD-455A-86FC-3ADF4302F405}"/>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A0396AA8-E495-4ED7-9CAA-FE674F0A66C4}"/>
              </a:ext>
            </a:extLst>
          </p:cNvPr>
          <p:cNvSpPr>
            <a:spLocks noGrp="1"/>
          </p:cNvSpPr>
          <p:nvPr>
            <p:ph type="sldNum" sz="quarter" idx="12"/>
          </p:nvPr>
        </p:nvSpPr>
        <p:spPr/>
        <p:txBody>
          <a:bodyPr/>
          <a:lstStyle/>
          <a:p>
            <a:pPr>
              <a:defRPr/>
            </a:pPr>
            <a:fld id="{B8E46BF4-15BC-458A-941A-DFDEC8D1EB02}" type="slidenum">
              <a:rPr lang="pt-BR" altLang="pt-BR" smtClean="0"/>
              <a:pPr>
                <a:defRPr/>
              </a:pPr>
              <a:t>190</a:t>
            </a:fld>
            <a:endParaRPr lang="pt-BR" altLang="pt-BR" dirty="0"/>
          </a:p>
        </p:txBody>
      </p:sp>
      <p:pic>
        <p:nvPicPr>
          <p:cNvPr id="5" name="Imagem 4">
            <a:extLst>
              <a:ext uri="{FF2B5EF4-FFF2-40B4-BE49-F238E27FC236}">
                <a16:creationId xmlns:a16="http://schemas.microsoft.com/office/drawing/2014/main" id="{7AF3DC92-6FFD-4C10-AEDB-81EF000722CB}"/>
              </a:ext>
            </a:extLst>
          </p:cNvPr>
          <p:cNvPicPr>
            <a:picLocks noChangeAspect="1"/>
          </p:cNvPicPr>
          <p:nvPr/>
        </p:nvPicPr>
        <p:blipFill>
          <a:blip r:embed="rId2"/>
          <a:stretch>
            <a:fillRect/>
          </a:stretch>
        </p:blipFill>
        <p:spPr>
          <a:xfrm>
            <a:off x="240360" y="3346896"/>
            <a:ext cx="1571625" cy="3219450"/>
          </a:xfrm>
          <a:prstGeom prst="rect">
            <a:avLst/>
          </a:prstGeom>
        </p:spPr>
      </p:pic>
      <p:pic>
        <p:nvPicPr>
          <p:cNvPr id="7" name="Imagem 6">
            <a:extLst>
              <a:ext uri="{FF2B5EF4-FFF2-40B4-BE49-F238E27FC236}">
                <a16:creationId xmlns:a16="http://schemas.microsoft.com/office/drawing/2014/main" id="{0DED9B30-ED45-48E3-9C18-FE8EFC0B02A4}"/>
              </a:ext>
            </a:extLst>
          </p:cNvPr>
          <p:cNvPicPr>
            <a:picLocks noChangeAspect="1"/>
          </p:cNvPicPr>
          <p:nvPr/>
        </p:nvPicPr>
        <p:blipFill>
          <a:blip r:embed="rId3"/>
          <a:stretch>
            <a:fillRect/>
          </a:stretch>
        </p:blipFill>
        <p:spPr>
          <a:xfrm>
            <a:off x="2035823" y="3353620"/>
            <a:ext cx="1562100" cy="3343275"/>
          </a:xfrm>
          <a:prstGeom prst="rect">
            <a:avLst/>
          </a:prstGeom>
        </p:spPr>
      </p:pic>
      <p:sp>
        <p:nvSpPr>
          <p:cNvPr id="8" name="CaixaDeTexto 7">
            <a:extLst>
              <a:ext uri="{FF2B5EF4-FFF2-40B4-BE49-F238E27FC236}">
                <a16:creationId xmlns:a16="http://schemas.microsoft.com/office/drawing/2014/main" id="{FC03B8F3-9A9C-493C-98C5-F1F05DA0B30F}"/>
              </a:ext>
            </a:extLst>
          </p:cNvPr>
          <p:cNvSpPr txBox="1"/>
          <p:nvPr/>
        </p:nvSpPr>
        <p:spPr>
          <a:xfrm>
            <a:off x="179512" y="136525"/>
            <a:ext cx="8352928" cy="3170099"/>
          </a:xfrm>
          <a:prstGeom prst="rect">
            <a:avLst/>
          </a:prstGeom>
          <a:noFill/>
        </p:spPr>
        <p:txBody>
          <a:bodyPr wrap="square" rtlCol="0">
            <a:spAutoFit/>
          </a:bodyPr>
          <a:lstStyle/>
          <a:p>
            <a:r>
              <a:rPr lang="pt-BR" sz="2000" dirty="0">
                <a:latin typeface="Times New Roman" panose="02020603050405020304" pitchFamily="18" charset="0"/>
                <a:cs typeface="Times New Roman" panose="02020603050405020304" pitchFamily="18" charset="0"/>
              </a:rPr>
              <a:t>O circuito precisa ser analisado e reduzido, no </a:t>
            </a:r>
            <a:r>
              <a:rPr lang="pt-BR" sz="2000" dirty="0" err="1">
                <a:latin typeface="Times New Roman" panose="02020603050405020304" pitchFamily="18" charset="0"/>
                <a:cs typeface="Times New Roman" panose="02020603050405020304" pitchFamily="18" charset="0"/>
              </a:rPr>
              <a:t>ckt</a:t>
            </a:r>
            <a:r>
              <a:rPr lang="pt-BR" sz="2000" dirty="0">
                <a:latin typeface="Times New Roman" panose="02020603050405020304" pitchFamily="18" charset="0"/>
                <a:cs typeface="Times New Roman" panose="02020603050405020304" pitchFamily="18" charset="0"/>
              </a:rPr>
              <a:t> da esquerda temos R1 e R2 em série fazendo um divisor de tensão, onde a I que passa pelos resistores é:</a:t>
            </a:r>
          </a:p>
          <a:p>
            <a:endParaRPr lang="pt-BR" sz="2000" dirty="0">
              <a:latin typeface="Times New Roman" panose="02020603050405020304" pitchFamily="18" charset="0"/>
              <a:cs typeface="Times New Roman" panose="02020603050405020304" pitchFamily="18" charset="0"/>
            </a:endParaRPr>
          </a:p>
          <a:p>
            <a:r>
              <a:rPr lang="pt-BR" sz="2000" dirty="0">
                <a:latin typeface="Times New Roman" panose="02020603050405020304" pitchFamily="18" charset="0"/>
                <a:cs typeface="Times New Roman" panose="02020603050405020304" pitchFamily="18" charset="0"/>
              </a:rPr>
              <a:t>I = VCC / R1 + R2 e a tensão VB aplicada a Base é VB = I.R2, assim sendo,</a:t>
            </a:r>
          </a:p>
          <a:p>
            <a:endParaRPr lang="pt-BR" sz="2000" dirty="0">
              <a:latin typeface="Times New Roman" panose="02020603050405020304" pitchFamily="18" charset="0"/>
              <a:cs typeface="Times New Roman" panose="02020603050405020304" pitchFamily="18" charset="0"/>
            </a:endParaRPr>
          </a:p>
          <a:p>
            <a:r>
              <a:rPr lang="pt-BR" sz="2000" dirty="0">
                <a:latin typeface="Times New Roman" panose="02020603050405020304" pitchFamily="18" charset="0"/>
                <a:cs typeface="Times New Roman" panose="02020603050405020304" pitchFamily="18" charset="0"/>
              </a:rPr>
              <a:t>VB = VCC.R2 / R1+R2.</a:t>
            </a:r>
          </a:p>
          <a:p>
            <a:endParaRPr lang="pt-BR" sz="2000" dirty="0">
              <a:latin typeface="Times New Roman" panose="02020603050405020304" pitchFamily="18" charset="0"/>
              <a:cs typeface="Times New Roman" panose="02020603050405020304" pitchFamily="18" charset="0"/>
            </a:endParaRPr>
          </a:p>
          <a:p>
            <a:r>
              <a:rPr lang="pt-BR" sz="2000" dirty="0">
                <a:latin typeface="Times New Roman" panose="02020603050405020304" pitchFamily="18" charset="0"/>
                <a:cs typeface="Times New Roman" panose="02020603050405020304" pitchFamily="18" charset="0"/>
              </a:rPr>
              <a:t>Para o cálculo de </a:t>
            </a:r>
            <a:r>
              <a:rPr lang="pt-BR" sz="2000" dirty="0" err="1">
                <a:latin typeface="Times New Roman" panose="02020603050405020304" pitchFamily="18" charset="0"/>
                <a:cs typeface="Times New Roman" panose="02020603050405020304" pitchFamily="18" charset="0"/>
              </a:rPr>
              <a:t>Req</a:t>
            </a:r>
            <a:r>
              <a:rPr lang="pt-BR" sz="2000" dirty="0">
                <a:latin typeface="Times New Roman" panose="02020603050405020304" pitchFamily="18" charset="0"/>
                <a:cs typeface="Times New Roman" panose="02020603050405020304" pitchFamily="18" charset="0"/>
              </a:rPr>
              <a:t> dessa malha quando se tem uma fonte de tensão, coloca-se a fonte de alimentação em curto, assim como na figura da direita, desta forma, podemos observar que o </a:t>
            </a:r>
            <a:r>
              <a:rPr lang="pt-BR" sz="2000" dirty="0" err="1">
                <a:latin typeface="Times New Roman" panose="02020603050405020304" pitchFamily="18" charset="0"/>
                <a:cs typeface="Times New Roman" panose="02020603050405020304" pitchFamily="18" charset="0"/>
              </a:rPr>
              <a:t>Req</a:t>
            </a:r>
            <a:r>
              <a:rPr lang="pt-BR" sz="2000" dirty="0">
                <a:latin typeface="Times New Roman" panose="02020603050405020304" pitchFamily="18" charset="0"/>
                <a:cs typeface="Times New Roman" panose="02020603050405020304" pitchFamily="18" charset="0"/>
              </a:rPr>
              <a:t> = R1 // R2, logo, </a:t>
            </a:r>
            <a:r>
              <a:rPr lang="pt-BR" sz="2000" dirty="0" err="1">
                <a:latin typeface="Times New Roman" panose="02020603050405020304" pitchFamily="18" charset="0"/>
                <a:cs typeface="Times New Roman" panose="02020603050405020304" pitchFamily="18" charset="0"/>
              </a:rPr>
              <a:t>Req</a:t>
            </a:r>
            <a:r>
              <a:rPr lang="pt-BR" sz="2000" dirty="0">
                <a:latin typeface="Times New Roman" panose="02020603050405020304" pitchFamily="18" charset="0"/>
                <a:cs typeface="Times New Roman" panose="02020603050405020304" pitchFamily="18" charset="0"/>
              </a:rPr>
              <a:t> = R1.R2 / R1+R2</a:t>
            </a:r>
          </a:p>
        </p:txBody>
      </p:sp>
      <p:pic>
        <p:nvPicPr>
          <p:cNvPr id="10" name="Imagem 9">
            <a:extLst>
              <a:ext uri="{FF2B5EF4-FFF2-40B4-BE49-F238E27FC236}">
                <a16:creationId xmlns:a16="http://schemas.microsoft.com/office/drawing/2014/main" id="{AF3B8013-2E3B-43C2-95C3-EEB9211F4D70}"/>
              </a:ext>
            </a:extLst>
          </p:cNvPr>
          <p:cNvPicPr>
            <a:picLocks noChangeAspect="1"/>
          </p:cNvPicPr>
          <p:nvPr/>
        </p:nvPicPr>
        <p:blipFill>
          <a:blip r:embed="rId4"/>
          <a:stretch>
            <a:fillRect/>
          </a:stretch>
        </p:blipFill>
        <p:spPr>
          <a:xfrm>
            <a:off x="4910138" y="3459749"/>
            <a:ext cx="2752725" cy="3057525"/>
          </a:xfrm>
          <a:prstGeom prst="rect">
            <a:avLst/>
          </a:prstGeom>
        </p:spPr>
      </p:pic>
      <p:sp>
        <p:nvSpPr>
          <p:cNvPr id="11" name="Retângulo 10">
            <a:extLst>
              <a:ext uri="{FF2B5EF4-FFF2-40B4-BE49-F238E27FC236}">
                <a16:creationId xmlns:a16="http://schemas.microsoft.com/office/drawing/2014/main" id="{292954AF-B67F-4D44-A6EA-8590C9605CC3}"/>
              </a:ext>
            </a:extLst>
          </p:cNvPr>
          <p:cNvSpPr/>
          <p:nvPr/>
        </p:nvSpPr>
        <p:spPr>
          <a:xfrm>
            <a:off x="3597923" y="6245225"/>
            <a:ext cx="1562100" cy="425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B89753B-D1F3-480E-BD60-0307CF142B37}"/>
              </a:ext>
            </a:extLst>
          </p:cNvPr>
          <p:cNvSpPr txBox="1"/>
          <p:nvPr/>
        </p:nvSpPr>
        <p:spPr>
          <a:xfrm>
            <a:off x="4572000" y="4803845"/>
            <a:ext cx="676275" cy="369332"/>
          </a:xfrm>
          <a:prstGeom prst="rect">
            <a:avLst/>
          </a:prstGeom>
          <a:noFill/>
        </p:spPr>
        <p:txBody>
          <a:bodyPr wrap="square" rtlCol="0">
            <a:spAutoFit/>
          </a:bodyPr>
          <a:lstStyle/>
          <a:p>
            <a:r>
              <a:rPr lang="pt-BR" dirty="0"/>
              <a:t>VB</a:t>
            </a:r>
          </a:p>
        </p:txBody>
      </p:sp>
      <p:sp>
        <p:nvSpPr>
          <p:cNvPr id="14" name="CaixaDeTexto 13">
            <a:extLst>
              <a:ext uri="{FF2B5EF4-FFF2-40B4-BE49-F238E27FC236}">
                <a16:creationId xmlns:a16="http://schemas.microsoft.com/office/drawing/2014/main" id="{B8B64A17-1BC1-43EE-A1A2-D30F0BF20A7C}"/>
              </a:ext>
            </a:extLst>
          </p:cNvPr>
          <p:cNvSpPr txBox="1"/>
          <p:nvPr/>
        </p:nvSpPr>
        <p:spPr>
          <a:xfrm>
            <a:off x="5370238" y="5025257"/>
            <a:ext cx="676275" cy="369332"/>
          </a:xfrm>
          <a:prstGeom prst="rect">
            <a:avLst/>
          </a:prstGeom>
          <a:noFill/>
        </p:spPr>
        <p:txBody>
          <a:bodyPr wrap="square" rtlCol="0">
            <a:spAutoFit/>
          </a:bodyPr>
          <a:lstStyle/>
          <a:p>
            <a:r>
              <a:rPr lang="pt-BR" dirty="0" err="1"/>
              <a:t>Req</a:t>
            </a:r>
            <a:endParaRPr lang="pt-BR" dirty="0"/>
          </a:p>
        </p:txBody>
      </p:sp>
    </p:spTree>
    <p:extLst>
      <p:ext uri="{BB962C8B-B14F-4D97-AF65-F5344CB8AC3E}">
        <p14:creationId xmlns:p14="http://schemas.microsoft.com/office/powerpoint/2010/main" val="958101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2780F272-5E52-4D65-848D-156C6BAC25CC}"/>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DACB5F9E-0754-4E18-A5CE-75645E94C584}"/>
              </a:ext>
            </a:extLst>
          </p:cNvPr>
          <p:cNvSpPr>
            <a:spLocks noGrp="1"/>
          </p:cNvSpPr>
          <p:nvPr>
            <p:ph type="sldNum" sz="quarter" idx="12"/>
          </p:nvPr>
        </p:nvSpPr>
        <p:spPr/>
        <p:txBody>
          <a:bodyPr/>
          <a:lstStyle/>
          <a:p>
            <a:pPr>
              <a:defRPr/>
            </a:pPr>
            <a:fld id="{B8E46BF4-15BC-458A-941A-DFDEC8D1EB02}" type="slidenum">
              <a:rPr lang="pt-BR" altLang="pt-BR" smtClean="0"/>
              <a:pPr>
                <a:defRPr/>
              </a:pPr>
              <a:t>191</a:t>
            </a:fld>
            <a:endParaRPr lang="pt-BR" altLang="pt-BR" dirty="0"/>
          </a:p>
        </p:txBody>
      </p:sp>
      <p:sp>
        <p:nvSpPr>
          <p:cNvPr id="4" name="CaixaDeTexto 3">
            <a:extLst>
              <a:ext uri="{FF2B5EF4-FFF2-40B4-BE49-F238E27FC236}">
                <a16:creationId xmlns:a16="http://schemas.microsoft.com/office/drawing/2014/main" id="{C9F88CC5-F16B-430C-9A34-764319541A89}"/>
              </a:ext>
            </a:extLst>
          </p:cNvPr>
          <p:cNvSpPr txBox="1"/>
          <p:nvPr/>
        </p:nvSpPr>
        <p:spPr>
          <a:xfrm>
            <a:off x="0" y="125674"/>
            <a:ext cx="7920880" cy="954107"/>
          </a:xfrm>
          <a:prstGeom prst="rect">
            <a:avLst/>
          </a:prstGeom>
          <a:noFill/>
        </p:spPr>
        <p:txBody>
          <a:bodyPr wrap="square" rtlCol="0">
            <a:spAutoFit/>
          </a:bodyPr>
          <a:lstStyle/>
          <a:p>
            <a:r>
              <a:rPr lang="pt-BR" sz="2800" b="1" dirty="0">
                <a:solidFill>
                  <a:srgbClr val="FF0000"/>
                </a:solidFill>
                <a:highlight>
                  <a:srgbClr val="FFFF00"/>
                </a:highlight>
                <a:latin typeface="Times New Roman" panose="02020603050405020304" pitchFamily="18" charset="0"/>
                <a:cs typeface="Times New Roman" panose="02020603050405020304" pitchFamily="18" charset="0"/>
              </a:rPr>
              <a:t>CONDIÇÕES DE CORTE E SATURAÇÃO DE UM TRANSITOR em EC </a:t>
            </a:r>
          </a:p>
        </p:txBody>
      </p:sp>
      <p:sp>
        <p:nvSpPr>
          <p:cNvPr id="5" name="CaixaDeTexto 4">
            <a:extLst>
              <a:ext uri="{FF2B5EF4-FFF2-40B4-BE49-F238E27FC236}">
                <a16:creationId xmlns:a16="http://schemas.microsoft.com/office/drawing/2014/main" id="{50CE1225-D4A7-4215-AA0D-484BE1BE3401}"/>
              </a:ext>
            </a:extLst>
          </p:cNvPr>
          <p:cNvSpPr txBox="1"/>
          <p:nvPr/>
        </p:nvSpPr>
        <p:spPr>
          <a:xfrm>
            <a:off x="0" y="1373241"/>
            <a:ext cx="7920880" cy="4401205"/>
          </a:xfrm>
          <a:prstGeom prst="rect">
            <a:avLst/>
          </a:prstGeom>
          <a:noFill/>
        </p:spPr>
        <p:txBody>
          <a:bodyPr wrap="square" rtlCol="0">
            <a:spAutoFit/>
          </a:bodyPr>
          <a:lstStyle/>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VBE &gt; </a:t>
            </a:r>
            <a:r>
              <a:rPr lang="pt-BR" sz="2000" dirty="0" err="1">
                <a:solidFill>
                  <a:srgbClr val="FFFF00"/>
                </a:solidFill>
                <a:highlight>
                  <a:srgbClr val="FF0000"/>
                </a:highlight>
                <a:latin typeface="Times New Roman" panose="02020603050405020304" pitchFamily="18" charset="0"/>
                <a:cs typeface="Times New Roman" panose="02020603050405020304" pitchFamily="18" charset="0"/>
              </a:rPr>
              <a:t>Vgama</a:t>
            </a:r>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VBE &lt; </a:t>
            </a:r>
            <a:r>
              <a:rPr lang="pt-BR" sz="2000" dirty="0" err="1">
                <a:solidFill>
                  <a:srgbClr val="FFFF00"/>
                </a:solidFill>
                <a:highlight>
                  <a:srgbClr val="FF0000"/>
                </a:highlight>
                <a:latin typeface="Times New Roman" panose="02020603050405020304" pitchFamily="18" charset="0"/>
                <a:cs typeface="Times New Roman" panose="02020603050405020304" pitchFamily="18" charset="0"/>
              </a:rPr>
              <a:t>Vgama</a:t>
            </a:r>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VCE aproximadamente VCC;</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VCE aproximadamente ZERO;</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IB = ZERO;</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IB máximo;</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IE = ZERO;</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IE = </a:t>
            </a:r>
            <a:r>
              <a:rPr lang="pt-BR" sz="2000" dirty="0" err="1">
                <a:solidFill>
                  <a:srgbClr val="FFFF00"/>
                </a:solidFill>
                <a:highlight>
                  <a:srgbClr val="FF0000"/>
                </a:highlight>
                <a:latin typeface="Times New Roman" panose="02020603050405020304" pitchFamily="18" charset="0"/>
                <a:cs typeface="Times New Roman" panose="02020603050405020304" pitchFamily="18" charset="0"/>
              </a:rPr>
              <a:t>Icmáx</a:t>
            </a:r>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 + </a:t>
            </a:r>
            <a:r>
              <a:rPr lang="pt-BR" sz="2000" dirty="0" err="1">
                <a:solidFill>
                  <a:srgbClr val="FFFF00"/>
                </a:solidFill>
                <a:highlight>
                  <a:srgbClr val="FF0000"/>
                </a:highlight>
                <a:latin typeface="Times New Roman" panose="02020603050405020304" pitchFamily="18" charset="0"/>
                <a:cs typeface="Times New Roman" panose="02020603050405020304" pitchFamily="18" charset="0"/>
              </a:rPr>
              <a:t>Ibmáx</a:t>
            </a:r>
            <a:endParaRPr lang="pt-BR" sz="2000" dirty="0">
              <a:solidFill>
                <a:srgbClr val="FFFF00"/>
              </a:solidFill>
              <a:highlight>
                <a:srgbClr val="FF0000"/>
              </a:highlight>
              <a:latin typeface="Times New Roman" panose="02020603050405020304" pitchFamily="18" charset="0"/>
              <a:cs typeface="Times New Roman" panose="02020603050405020304" pitchFamily="18" charset="0"/>
            </a:endParaRP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VBE negativo em um transistor NPN;</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VBE positivo em transistor PNP;</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IC = ZERO (atravessando o transistor);</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IC máximo (atravessando o transistor);</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VRL máximo;</a:t>
            </a:r>
          </a:p>
          <a:p>
            <a:r>
              <a:rPr lang="pt-BR" sz="2000" dirty="0">
                <a:solidFill>
                  <a:srgbClr val="FFFF00"/>
                </a:solidFill>
                <a:highlight>
                  <a:srgbClr val="FF0000"/>
                </a:highlight>
                <a:latin typeface="Times New Roman" panose="02020603050405020304" pitchFamily="18" charset="0"/>
                <a:cs typeface="Times New Roman" panose="02020603050405020304" pitchFamily="18" charset="0"/>
              </a:rPr>
              <a:t>VRL = ZERO</a:t>
            </a:r>
          </a:p>
        </p:txBody>
      </p:sp>
      <p:pic>
        <p:nvPicPr>
          <p:cNvPr id="7" name="Imagem 6">
            <a:extLst>
              <a:ext uri="{FF2B5EF4-FFF2-40B4-BE49-F238E27FC236}">
                <a16:creationId xmlns:a16="http://schemas.microsoft.com/office/drawing/2014/main" id="{1974A47E-F4B0-452B-B57B-DB83FD64FC50}"/>
              </a:ext>
            </a:extLst>
          </p:cNvPr>
          <p:cNvPicPr>
            <a:picLocks noChangeAspect="1"/>
          </p:cNvPicPr>
          <p:nvPr/>
        </p:nvPicPr>
        <p:blipFill>
          <a:blip r:embed="rId2"/>
          <a:stretch>
            <a:fillRect/>
          </a:stretch>
        </p:blipFill>
        <p:spPr>
          <a:xfrm>
            <a:off x="4331624" y="1960161"/>
            <a:ext cx="4355176" cy="3557071"/>
          </a:xfrm>
          <a:prstGeom prst="rect">
            <a:avLst/>
          </a:prstGeom>
        </p:spPr>
      </p:pic>
      <p:sp>
        <p:nvSpPr>
          <p:cNvPr id="8" name="CaixaDeTexto 7">
            <a:extLst>
              <a:ext uri="{FF2B5EF4-FFF2-40B4-BE49-F238E27FC236}">
                <a16:creationId xmlns:a16="http://schemas.microsoft.com/office/drawing/2014/main" id="{67F98C09-7E2F-49A9-A517-312FF5D8BE6F}"/>
              </a:ext>
            </a:extLst>
          </p:cNvPr>
          <p:cNvSpPr txBox="1"/>
          <p:nvPr/>
        </p:nvSpPr>
        <p:spPr>
          <a:xfrm>
            <a:off x="8567936" y="4581128"/>
            <a:ext cx="576064" cy="369332"/>
          </a:xfrm>
          <a:prstGeom prst="rect">
            <a:avLst/>
          </a:prstGeom>
          <a:noFill/>
        </p:spPr>
        <p:txBody>
          <a:bodyPr wrap="square" rtlCol="0">
            <a:spAutoFit/>
          </a:bodyPr>
          <a:lstStyle/>
          <a:p>
            <a:r>
              <a:rPr lang="pt-BR" dirty="0">
                <a:latin typeface="Times New Roman" panose="02020603050405020304" pitchFamily="18" charset="0"/>
                <a:cs typeface="Times New Roman" panose="02020603050405020304" pitchFamily="18" charset="0"/>
              </a:rPr>
              <a:t>R</a:t>
            </a:r>
            <a:r>
              <a:rPr lang="pt-BR" sz="1400" dirty="0">
                <a:latin typeface="Times New Roman" panose="02020603050405020304" pitchFamily="18" charset="0"/>
                <a:cs typeface="Times New Roman" panose="02020603050405020304" pitchFamily="18" charset="0"/>
              </a:rPr>
              <a:t>L</a:t>
            </a:r>
            <a:endParaRPr lang="pt-B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05110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F392950C-74ED-4742-821B-A68859E4D3AC}"/>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CCD8D051-98D2-4A4B-975C-E74DB9BA27B0}"/>
              </a:ext>
            </a:extLst>
          </p:cNvPr>
          <p:cNvSpPr>
            <a:spLocks noGrp="1"/>
          </p:cNvSpPr>
          <p:nvPr>
            <p:ph type="sldNum" sz="quarter" idx="12"/>
          </p:nvPr>
        </p:nvSpPr>
        <p:spPr/>
        <p:txBody>
          <a:bodyPr/>
          <a:lstStyle/>
          <a:p>
            <a:pPr>
              <a:defRPr/>
            </a:pPr>
            <a:fld id="{B8E46BF4-15BC-458A-941A-DFDEC8D1EB02}" type="slidenum">
              <a:rPr lang="pt-BR" altLang="pt-BR" smtClean="0"/>
              <a:pPr>
                <a:defRPr/>
              </a:pPr>
              <a:t>192</a:t>
            </a:fld>
            <a:endParaRPr lang="pt-BR" altLang="pt-BR" dirty="0"/>
          </a:p>
        </p:txBody>
      </p:sp>
      <p:sp>
        <p:nvSpPr>
          <p:cNvPr id="4" name="CaixaDeTexto 3">
            <a:extLst>
              <a:ext uri="{FF2B5EF4-FFF2-40B4-BE49-F238E27FC236}">
                <a16:creationId xmlns:a16="http://schemas.microsoft.com/office/drawing/2014/main" id="{A97E8701-95B0-4BB8-9568-2AF8DBCFF7D0}"/>
              </a:ext>
            </a:extLst>
          </p:cNvPr>
          <p:cNvSpPr txBox="1"/>
          <p:nvPr/>
        </p:nvSpPr>
        <p:spPr>
          <a:xfrm>
            <a:off x="0" y="59623"/>
            <a:ext cx="7992888" cy="1904496"/>
          </a:xfrm>
          <a:prstGeom prst="rect">
            <a:avLst/>
          </a:prstGeom>
          <a:noFill/>
        </p:spPr>
        <p:txBody>
          <a:bodyPr wrap="square" rtlCol="0">
            <a:spAutoFit/>
          </a:bodyPr>
          <a:lstStyle/>
          <a:p>
            <a:pPr algn="ctr">
              <a:lnSpc>
                <a:spcPct val="107000"/>
              </a:lnSpc>
              <a:spcAft>
                <a:spcPts val="1500"/>
              </a:spcAft>
            </a:pPr>
            <a:r>
              <a:rPr lang="pt-BR" sz="2800" dirty="0">
                <a:solidFill>
                  <a:srgbClr val="9900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ESTUDO DOS TIRISTORES</a:t>
            </a:r>
          </a:p>
          <a:p>
            <a:pPr>
              <a:lnSpc>
                <a:spcPct val="107000"/>
              </a:lnSpc>
              <a:spcAft>
                <a:spcPts val="1500"/>
              </a:spcAft>
            </a:pPr>
            <a:r>
              <a:rPr lang="pt-BR" sz="2400" b="1" dirty="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DIAC</a:t>
            </a:r>
            <a:r>
              <a:rPr lang="pt-BR" sz="2400" dirty="0">
                <a:solidFill>
                  <a:srgbClr val="99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r>
              <a:rPr lang="pt-BR" sz="2400" b="1" i="0" dirty="0" err="1">
                <a:solidFill>
                  <a:srgbClr val="222222"/>
                </a:solidFill>
                <a:effectLst/>
                <a:highlight>
                  <a:srgbClr val="FFFF00"/>
                </a:highlight>
                <a:latin typeface="arial" panose="020B0604020202020204" pitchFamily="34" charset="0"/>
              </a:rPr>
              <a:t>DI</a:t>
            </a:r>
            <a:r>
              <a:rPr lang="pt-BR" sz="2400" b="0" i="0" dirty="0" err="1">
                <a:solidFill>
                  <a:srgbClr val="FF0000"/>
                </a:solidFill>
                <a:effectLst/>
                <a:highlight>
                  <a:srgbClr val="FFFF00"/>
                </a:highlight>
                <a:latin typeface="arial" panose="020B0604020202020204" pitchFamily="34" charset="0"/>
              </a:rPr>
              <a:t>ode</a:t>
            </a:r>
            <a:r>
              <a:rPr lang="pt-BR" sz="2400" b="0" i="0" dirty="0">
                <a:solidFill>
                  <a:srgbClr val="222222"/>
                </a:solidFill>
                <a:effectLst/>
                <a:highlight>
                  <a:srgbClr val="FFFF00"/>
                </a:highlight>
                <a:latin typeface="arial" panose="020B0604020202020204" pitchFamily="34" charset="0"/>
              </a:rPr>
              <a:t> </a:t>
            </a:r>
            <a:r>
              <a:rPr lang="pt-BR" sz="2400" b="0" i="0" dirty="0">
                <a:solidFill>
                  <a:srgbClr val="FF0000"/>
                </a:solidFill>
                <a:effectLst/>
                <a:highlight>
                  <a:srgbClr val="FFFF00"/>
                </a:highlight>
                <a:latin typeface="arial" panose="020B0604020202020204" pitchFamily="34" charset="0"/>
              </a:rPr>
              <a:t>for</a:t>
            </a:r>
            <a:r>
              <a:rPr lang="pt-BR" sz="2400" b="0" i="0" dirty="0">
                <a:solidFill>
                  <a:srgbClr val="222222"/>
                </a:solidFill>
                <a:effectLst/>
                <a:highlight>
                  <a:srgbClr val="FFFF00"/>
                </a:highlight>
                <a:latin typeface="arial" panose="020B0604020202020204" pitchFamily="34" charset="0"/>
              </a:rPr>
              <a:t> </a:t>
            </a:r>
            <a:r>
              <a:rPr lang="pt-BR" sz="2400" b="1" i="0" dirty="0" err="1">
                <a:solidFill>
                  <a:srgbClr val="222222"/>
                </a:solidFill>
                <a:effectLst/>
                <a:highlight>
                  <a:srgbClr val="FFFF00"/>
                </a:highlight>
                <a:latin typeface="arial" panose="020B0604020202020204" pitchFamily="34" charset="0"/>
              </a:rPr>
              <a:t>A</a:t>
            </a:r>
            <a:r>
              <a:rPr lang="pt-BR" sz="2400" b="0" i="0" dirty="0" err="1">
                <a:solidFill>
                  <a:srgbClr val="FF0000"/>
                </a:solidFill>
                <a:effectLst/>
                <a:highlight>
                  <a:srgbClr val="FFFF00"/>
                </a:highlight>
                <a:latin typeface="arial" panose="020B0604020202020204" pitchFamily="34" charset="0"/>
              </a:rPr>
              <a:t>lternating</a:t>
            </a:r>
            <a:r>
              <a:rPr lang="pt-BR" sz="2400" b="0" i="0" dirty="0">
                <a:solidFill>
                  <a:srgbClr val="222222"/>
                </a:solidFill>
                <a:effectLst/>
                <a:highlight>
                  <a:srgbClr val="FFFF00"/>
                </a:highlight>
                <a:latin typeface="arial" panose="020B0604020202020204" pitchFamily="34" charset="0"/>
              </a:rPr>
              <a:t> </a:t>
            </a:r>
            <a:r>
              <a:rPr lang="pt-BR" sz="2400" b="1" i="0" dirty="0" err="1">
                <a:solidFill>
                  <a:srgbClr val="222222"/>
                </a:solidFill>
                <a:effectLst/>
                <a:highlight>
                  <a:srgbClr val="FFFF00"/>
                </a:highlight>
                <a:latin typeface="arial" panose="020B0604020202020204" pitchFamily="34" charset="0"/>
              </a:rPr>
              <a:t>C</a:t>
            </a:r>
            <a:r>
              <a:rPr lang="pt-BR" sz="2400" b="0" i="0" dirty="0" err="1">
                <a:solidFill>
                  <a:srgbClr val="FF0000"/>
                </a:solidFill>
                <a:effectLst/>
                <a:highlight>
                  <a:srgbClr val="FFFF00"/>
                </a:highlight>
                <a:latin typeface="arial" panose="020B0604020202020204" pitchFamily="34" charset="0"/>
              </a:rPr>
              <a:t>urrent</a:t>
            </a:r>
            <a:r>
              <a:rPr lang="pt-BR" sz="2400" b="0" i="0" dirty="0">
                <a:solidFill>
                  <a:srgbClr val="222222"/>
                </a:solidFill>
                <a:effectLst/>
                <a:highlight>
                  <a:srgbClr val="FFFF00"/>
                </a:highlight>
                <a:latin typeface="arial" panose="020B0604020202020204" pitchFamily="34" charset="0"/>
              </a:rPr>
              <a:t>)</a:t>
            </a:r>
            <a:endParaRPr lang="pt-BR" sz="2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Os </a:t>
            </a:r>
            <a:r>
              <a:rPr lang="pt-BR" sz="180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DIACs </a:t>
            </a: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são dispositivos comutadores de três camadas com a estrutura e símbolo mostrados na figura.</a:t>
            </a:r>
            <a:endParaRPr lang="pt-BR" dirty="0"/>
          </a:p>
        </p:txBody>
      </p:sp>
      <p:pic>
        <p:nvPicPr>
          <p:cNvPr id="5" name="Imagem 4" descr="Figura 1 – Estrutura e símbolo do diac&#10;">
            <a:extLst>
              <a:ext uri="{FF2B5EF4-FFF2-40B4-BE49-F238E27FC236}">
                <a16:creationId xmlns:a16="http://schemas.microsoft.com/office/drawing/2014/main" id="{5ACA6060-AA52-4BC1-AD9D-328AEC60E8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520" y="2420888"/>
            <a:ext cx="3045460" cy="2332990"/>
          </a:xfrm>
          <a:prstGeom prst="rect">
            <a:avLst/>
          </a:prstGeom>
          <a:noFill/>
          <a:ln>
            <a:noFill/>
          </a:ln>
        </p:spPr>
      </p:pic>
      <p:sp>
        <p:nvSpPr>
          <p:cNvPr id="6" name="CaixaDeTexto 5">
            <a:extLst>
              <a:ext uri="{FF2B5EF4-FFF2-40B4-BE49-F238E27FC236}">
                <a16:creationId xmlns:a16="http://schemas.microsoft.com/office/drawing/2014/main" id="{1580AC0D-586E-4D1F-83C6-282B1F70A485}"/>
              </a:ext>
            </a:extLst>
          </p:cNvPr>
          <p:cNvSpPr txBox="1"/>
          <p:nvPr/>
        </p:nvSpPr>
        <p:spPr>
          <a:xfrm>
            <a:off x="4237602" y="2216507"/>
            <a:ext cx="3564396" cy="4130874"/>
          </a:xfrm>
          <a:prstGeom prst="rect">
            <a:avLst/>
          </a:prstGeom>
          <a:noFill/>
        </p:spPr>
        <p:txBody>
          <a:bodyPr wrap="square" rtlCol="0">
            <a:spAutoFit/>
          </a:bodyPr>
          <a:lstStyle/>
          <a:p>
            <a:pPr>
              <a:lnSpc>
                <a:spcPct val="107000"/>
              </a:lnSpc>
              <a:spcAft>
                <a:spcPts val="750"/>
              </a:spcAft>
            </a:pP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Como o dispositivo usa dois terminais apenas ligados em duas regiões P ele possui propriedades semelhantes quando polarizados nos dois sentidos.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Assim, em condições normais quando aplicamos ao </a:t>
            </a:r>
            <a:r>
              <a:rPr lang="pt-BR" sz="1800"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diac</a:t>
            </a: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uma tensão baixa, ela polariza uma das junções no sentido inverso de modo que muito pouca corrente circula pelo dispositivo.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pt-BR" dirty="0"/>
          </a:p>
        </p:txBody>
      </p:sp>
    </p:spTree>
    <p:extLst>
      <p:ext uri="{BB962C8B-B14F-4D97-AF65-F5344CB8AC3E}">
        <p14:creationId xmlns:p14="http://schemas.microsoft.com/office/powerpoint/2010/main" val="36778605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C0A5C569-D343-4AE6-BC8C-06D71418DAC3}"/>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E5165804-00DE-4F53-A8D9-4949C800472C}"/>
              </a:ext>
            </a:extLst>
          </p:cNvPr>
          <p:cNvSpPr>
            <a:spLocks noGrp="1"/>
          </p:cNvSpPr>
          <p:nvPr>
            <p:ph type="sldNum" sz="quarter" idx="12"/>
          </p:nvPr>
        </p:nvSpPr>
        <p:spPr/>
        <p:txBody>
          <a:bodyPr/>
          <a:lstStyle/>
          <a:p>
            <a:pPr>
              <a:defRPr/>
            </a:pPr>
            <a:fld id="{B8E46BF4-15BC-458A-941A-DFDEC8D1EB02}" type="slidenum">
              <a:rPr lang="pt-BR" altLang="pt-BR" smtClean="0"/>
              <a:pPr>
                <a:defRPr/>
              </a:pPr>
              <a:t>193</a:t>
            </a:fld>
            <a:endParaRPr lang="pt-BR" altLang="pt-BR" dirty="0"/>
          </a:p>
        </p:txBody>
      </p:sp>
      <p:sp>
        <p:nvSpPr>
          <p:cNvPr id="5" name="CaixaDeTexto 4">
            <a:extLst>
              <a:ext uri="{FF2B5EF4-FFF2-40B4-BE49-F238E27FC236}">
                <a16:creationId xmlns:a16="http://schemas.microsoft.com/office/drawing/2014/main" id="{E1D07357-1D94-4728-8287-4E2121B81B59}"/>
              </a:ext>
            </a:extLst>
          </p:cNvPr>
          <p:cNvSpPr txBox="1"/>
          <p:nvPr/>
        </p:nvSpPr>
        <p:spPr>
          <a:xfrm>
            <a:off x="323528" y="404664"/>
            <a:ext cx="8208912" cy="2831544"/>
          </a:xfrm>
          <a:prstGeom prst="rect">
            <a:avLst/>
          </a:prstGeom>
          <a:noFill/>
        </p:spPr>
        <p:txBody>
          <a:bodyPr wrap="square" rtlCol="0">
            <a:spAutoFit/>
          </a:bodyPr>
          <a:lstStyle/>
          <a:p>
            <a:pPr algn="ctr"/>
            <a:r>
              <a:rPr lang="pt-BR" sz="2000" dirty="0">
                <a:highlight>
                  <a:srgbClr val="00FF00"/>
                </a:highlight>
              </a:rPr>
              <a:t>ANÁLISE BÁSICA DO FUNCIONAMENTO DO DIAC</a:t>
            </a:r>
          </a:p>
          <a:p>
            <a:pPr algn="just"/>
            <a:endParaRPr lang="pt-BR" dirty="0"/>
          </a:p>
          <a:p>
            <a:pPr algn="just"/>
            <a:r>
              <a:rPr lang="pt-BR" sz="2000" dirty="0"/>
              <a:t>Como é possível observar na figura o símbolo apresenta dos diodos em contraposição, este dispositivo é composto por diodos de “trigger”, disparo ou gatilho, apenas para efeito de comparação, tem-se similaridade com um diodo ZENER, o que seria a tensão de ruptura “</a:t>
            </a:r>
            <a:r>
              <a:rPr lang="pt-BR" sz="2000" dirty="0" err="1"/>
              <a:t>breakdown</a:t>
            </a:r>
            <a:r>
              <a:rPr lang="pt-BR" sz="2000" dirty="0"/>
              <a:t>” avalanche em um </a:t>
            </a:r>
            <a:r>
              <a:rPr lang="pt-BR" sz="2000" dirty="0" err="1"/>
              <a:t>Zener</a:t>
            </a:r>
            <a:r>
              <a:rPr lang="pt-BR" sz="2000" dirty="0"/>
              <a:t>, aqui no DIAC é a tensão de disparo ou gatilho, mas como são diodos em contraposição, o dispositivo DIAC atua tanto na polarização positiva quanto na negativa.</a:t>
            </a:r>
          </a:p>
        </p:txBody>
      </p:sp>
      <p:sp>
        <p:nvSpPr>
          <p:cNvPr id="6" name="CaixaDeTexto 5">
            <a:extLst>
              <a:ext uri="{FF2B5EF4-FFF2-40B4-BE49-F238E27FC236}">
                <a16:creationId xmlns:a16="http://schemas.microsoft.com/office/drawing/2014/main" id="{95905D45-FAE1-4539-AB9D-6D17AE502BE9}"/>
              </a:ext>
            </a:extLst>
          </p:cNvPr>
          <p:cNvSpPr txBox="1"/>
          <p:nvPr/>
        </p:nvSpPr>
        <p:spPr>
          <a:xfrm>
            <a:off x="323528" y="3605701"/>
            <a:ext cx="8064896" cy="2550442"/>
          </a:xfrm>
          <a:prstGeom prst="rect">
            <a:avLst/>
          </a:prstGeom>
          <a:noFill/>
        </p:spPr>
        <p:txBody>
          <a:bodyPr wrap="square" rtlCol="0">
            <a:spAutoFit/>
          </a:bodyPr>
          <a:lstStyle/>
          <a:p>
            <a:pPr algn="just">
              <a:lnSpc>
                <a:spcPct val="107000"/>
              </a:lnSpc>
              <a:spcAft>
                <a:spcPts val="750"/>
              </a:spcAft>
            </a:pPr>
            <a:r>
              <a:rPr lang="pt-BR" sz="2000" dirty="0">
                <a:effectLst/>
                <a:latin typeface="Helvetica" panose="020B0604020202020204" pitchFamily="34" charset="0"/>
                <a:ea typeface="Times New Roman" panose="02020603050405020304" pitchFamily="18" charset="0"/>
                <a:cs typeface="Times New Roman" panose="02020603050405020304" pitchFamily="18" charset="0"/>
              </a:rPr>
              <a:t>Como o dispositivo usa dois terminais apenas ligados em duas regiões P ele possui propriedades semelhantes quando polarizados nos dois sentidos.</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750"/>
              </a:spcAft>
            </a:pPr>
            <a:r>
              <a:rPr lang="pt-BR" sz="2000" dirty="0">
                <a:effectLst/>
                <a:latin typeface="Helvetica" panose="020B0604020202020204" pitchFamily="34" charset="0"/>
                <a:ea typeface="Times New Roman" panose="02020603050405020304" pitchFamily="18" charset="0"/>
                <a:cs typeface="Times New Roman" panose="02020603050405020304" pitchFamily="18" charset="0"/>
              </a:rPr>
              <a:t>Assim, em condições normais quando aplicamos ao </a:t>
            </a:r>
            <a:r>
              <a:rPr lang="pt-BR" sz="2000" dirty="0" err="1">
                <a:effectLst/>
                <a:latin typeface="Helvetica" panose="020B0604020202020204" pitchFamily="34" charset="0"/>
                <a:ea typeface="Times New Roman" panose="02020603050405020304" pitchFamily="18" charset="0"/>
                <a:cs typeface="Times New Roman" panose="02020603050405020304" pitchFamily="18" charset="0"/>
              </a:rPr>
              <a:t>diac</a:t>
            </a:r>
            <a:r>
              <a:rPr lang="pt-BR" sz="2000" dirty="0">
                <a:effectLst/>
                <a:latin typeface="Helvetica" panose="020B0604020202020204" pitchFamily="34" charset="0"/>
                <a:ea typeface="Times New Roman" panose="02020603050405020304" pitchFamily="18" charset="0"/>
                <a:cs typeface="Times New Roman" panose="02020603050405020304" pitchFamily="18" charset="0"/>
              </a:rPr>
              <a:t> uma tensão baixa, ela polariza uma das junções no sentido inverso de modo que muito pouca corrente circula pelo dispositivo.</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pt-BR" dirty="0"/>
          </a:p>
        </p:txBody>
      </p:sp>
    </p:spTree>
    <p:extLst>
      <p:ext uri="{BB962C8B-B14F-4D97-AF65-F5344CB8AC3E}">
        <p14:creationId xmlns:p14="http://schemas.microsoft.com/office/powerpoint/2010/main" val="25019209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EBA7EF8-6310-4413-AD07-09672DEDF519}"/>
              </a:ext>
            </a:extLst>
          </p:cNvPr>
          <p:cNvSpPr>
            <a:spLocks noGrp="1"/>
          </p:cNvSpPr>
          <p:nvPr>
            <p:ph type="title"/>
          </p:nvPr>
        </p:nvSpPr>
        <p:spPr>
          <a:xfrm>
            <a:off x="457200" y="274638"/>
            <a:ext cx="8229600" cy="1143000"/>
          </a:xfrm>
        </p:spPr>
        <p:txBody>
          <a:bodyPr/>
          <a:lstStyle/>
          <a:p>
            <a:r>
              <a:rPr lang="en-US" dirty="0" err="1"/>
              <a:t>Curva</a:t>
            </a:r>
            <a:r>
              <a:rPr lang="en-US" dirty="0"/>
              <a:t> </a:t>
            </a:r>
            <a:r>
              <a:rPr lang="en-US" dirty="0" err="1"/>
              <a:t>característica</a:t>
            </a:r>
            <a:r>
              <a:rPr lang="en-US"/>
              <a:t> de DIAC</a:t>
            </a:r>
          </a:p>
        </p:txBody>
      </p:sp>
      <p:pic>
        <p:nvPicPr>
          <p:cNvPr id="5" name="Imagem 4" descr="Figura 2 – Característica do diac&#10;">
            <a:extLst>
              <a:ext uri="{FF2B5EF4-FFF2-40B4-BE49-F238E27FC236}">
                <a16:creationId xmlns:a16="http://schemas.microsoft.com/office/drawing/2014/main" id="{634B331F-2F73-45F5-A87A-2587FDC637E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57200" y="1886715"/>
            <a:ext cx="4038600" cy="3952932"/>
          </a:xfrm>
          <a:prstGeom prst="rect">
            <a:avLst/>
          </a:prstGeom>
          <a:noFill/>
          <a:ln>
            <a:noFill/>
          </a:ln>
        </p:spPr>
      </p:pic>
      <p:sp>
        <p:nvSpPr>
          <p:cNvPr id="4" name="CaixaDeTexto 3">
            <a:extLst>
              <a:ext uri="{FF2B5EF4-FFF2-40B4-BE49-F238E27FC236}">
                <a16:creationId xmlns:a16="http://schemas.microsoft.com/office/drawing/2014/main" id="{DA8ADDB1-6E97-4136-A385-3D3BE6025C76}"/>
              </a:ext>
            </a:extLst>
          </p:cNvPr>
          <p:cNvSpPr txBox="1"/>
          <p:nvPr/>
        </p:nvSpPr>
        <p:spPr bwMode="auto">
          <a:xfrm>
            <a:off x="4648200" y="1600200"/>
            <a:ext cx="4038600" cy="4525963"/>
          </a:xfrm>
          <a:prstGeom prst="rect">
            <a:avLst/>
          </a:prstGeom>
          <a:noFill/>
          <a:ln>
            <a:noFill/>
          </a:ln>
        </p:spPr>
        <p:txBody>
          <a:bodyPr vert="horz" wrap="square" lIns="91440" tIns="45720" rIns="91440" bIns="45720" numCol="1" rtlCol="0" anchor="t" anchorCtr="0" compatLnSpc="1">
            <a:prstTxWarp prst="textNoShape">
              <a:avLst/>
            </a:prstTxWarp>
            <a:normAutofit/>
          </a:bodyPr>
          <a:lstStyle/>
          <a:p>
            <a:pPr>
              <a:lnSpc>
                <a:spcPct val="90000"/>
              </a:lnSpc>
              <a:spcBef>
                <a:spcPct val="20000"/>
              </a:spcBef>
            </a:pPr>
            <a:r>
              <a:rPr lang="pt-BR">
                <a:effectLst/>
                <a:latin typeface="+mn-lt"/>
              </a:rPr>
              <a:t>No entanto, à medida que a tensão aumenta, a corrente de circula pelo componente aumenta pouco até o momento em que é atingida a tensão de ruptura da junção que está polarizada inversamente.</a:t>
            </a:r>
          </a:p>
          <a:p>
            <a:pPr>
              <a:lnSpc>
                <a:spcPct val="90000"/>
              </a:lnSpc>
              <a:spcBef>
                <a:spcPct val="20000"/>
              </a:spcBef>
            </a:pPr>
            <a:r>
              <a:rPr lang="pt-BR">
                <a:effectLst/>
                <a:latin typeface="+mn-lt"/>
              </a:rPr>
              <a:t>Neste momento o diac "liga" e sua resistência cai abruptamente ocorrendo a circulação de uma corrente intensa pelo dispositivo.</a:t>
            </a:r>
          </a:p>
          <a:p>
            <a:pPr>
              <a:lnSpc>
                <a:spcPct val="90000"/>
              </a:lnSpc>
              <a:spcBef>
                <a:spcPct val="20000"/>
              </a:spcBef>
            </a:pPr>
            <a:r>
              <a:rPr lang="pt-BR">
                <a:effectLst/>
                <a:latin typeface="+mn-lt"/>
              </a:rPr>
              <a:t>Na figura 2 temos a curva característica deste dispositivo que nos mostra que o disparo ocorre com a polarização em qualquer sentido, pois as duas junções possuem as mesmas características.</a:t>
            </a:r>
          </a:p>
          <a:p>
            <a:pPr>
              <a:lnSpc>
                <a:spcPct val="90000"/>
              </a:lnSpc>
              <a:spcBef>
                <a:spcPct val="20000"/>
              </a:spcBef>
            </a:pPr>
            <a:endParaRPr lang="pt-BR">
              <a:latin typeface="+mn-lt"/>
            </a:endParaRPr>
          </a:p>
        </p:txBody>
      </p:sp>
      <p:sp>
        <p:nvSpPr>
          <p:cNvPr id="2" name="Espaço Reservado para Rodapé 1">
            <a:extLst>
              <a:ext uri="{FF2B5EF4-FFF2-40B4-BE49-F238E27FC236}">
                <a16:creationId xmlns:a16="http://schemas.microsoft.com/office/drawing/2014/main" id="{E846C69E-566D-41FA-8929-D5098C973FB9}"/>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3E28918D-A46E-4749-B573-CDCE6B80CC5E}"/>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194</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8000863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DB1C-4AB5-4095-9823-9C2EBFC1BA6E}"/>
              </a:ext>
            </a:extLst>
          </p:cNvPr>
          <p:cNvSpPr>
            <a:spLocks noGrp="1"/>
          </p:cNvSpPr>
          <p:nvPr>
            <p:ph type="title"/>
          </p:nvPr>
        </p:nvSpPr>
        <p:spPr>
          <a:xfrm>
            <a:off x="457200" y="274638"/>
            <a:ext cx="8229600" cy="1143000"/>
          </a:xfrm>
        </p:spPr>
        <p:txBody>
          <a:bodyPr/>
          <a:lstStyle/>
          <a:p>
            <a:r>
              <a:rPr lang="en-US" dirty="0" err="1">
                <a:highlight>
                  <a:srgbClr val="FFFF00"/>
                </a:highlight>
              </a:rPr>
              <a:t>Comportamento</a:t>
            </a:r>
            <a:r>
              <a:rPr lang="en-US" dirty="0">
                <a:highlight>
                  <a:srgbClr val="FFFF00"/>
                </a:highlight>
              </a:rPr>
              <a:t> </a:t>
            </a:r>
            <a:r>
              <a:rPr lang="en-US" dirty="0" err="1">
                <a:highlight>
                  <a:srgbClr val="FFFF00"/>
                </a:highlight>
              </a:rPr>
              <a:t>típico</a:t>
            </a:r>
            <a:r>
              <a:rPr lang="en-US" dirty="0">
                <a:highlight>
                  <a:srgbClr val="FFFF00"/>
                </a:highlight>
              </a:rPr>
              <a:t> do DIAC</a:t>
            </a:r>
          </a:p>
        </p:txBody>
      </p:sp>
      <p:sp>
        <p:nvSpPr>
          <p:cNvPr id="4" name="CaixaDeTexto 3">
            <a:extLst>
              <a:ext uri="{FF2B5EF4-FFF2-40B4-BE49-F238E27FC236}">
                <a16:creationId xmlns:a16="http://schemas.microsoft.com/office/drawing/2014/main" id="{EED6FE5C-C9BD-4D74-A60F-147472B4425A}"/>
              </a:ext>
            </a:extLst>
          </p:cNvPr>
          <p:cNvSpPr txBox="1"/>
          <p:nvPr/>
        </p:nvSpPr>
        <p:spPr bwMode="auto">
          <a:xfrm>
            <a:off x="457200" y="1600200"/>
            <a:ext cx="4038600" cy="4525963"/>
          </a:xfrm>
          <a:prstGeom prst="rect">
            <a:avLst/>
          </a:prstGeom>
          <a:noFill/>
          <a:ln>
            <a:noFill/>
          </a:ln>
        </p:spPr>
        <p:txBody>
          <a:bodyPr vert="horz" wrap="square" lIns="91440" tIns="45720" rIns="91440" bIns="45720" numCol="1" rtlCol="0" anchor="t" anchorCtr="0" compatLnSpc="1">
            <a:prstTxWarp prst="textNoShape">
              <a:avLst/>
            </a:prstTxWarp>
            <a:normAutofit/>
          </a:bodyPr>
          <a:lstStyle/>
          <a:p>
            <a:pPr>
              <a:lnSpc>
                <a:spcPct val="90000"/>
              </a:lnSpc>
              <a:spcBef>
                <a:spcPct val="20000"/>
              </a:spcBef>
            </a:pPr>
            <a:r>
              <a:rPr lang="pt-BR" sz="1500" dirty="0">
                <a:effectLst/>
                <a:latin typeface="+mn-lt"/>
              </a:rPr>
              <a:t>Mas, o interessante neste comportamento do </a:t>
            </a:r>
            <a:r>
              <a:rPr lang="pt-BR" sz="1500" dirty="0" err="1">
                <a:effectLst/>
                <a:latin typeface="+mn-lt"/>
              </a:rPr>
              <a:t>diac</a:t>
            </a:r>
            <a:r>
              <a:rPr lang="pt-BR" sz="1500" dirty="0">
                <a:effectLst/>
                <a:latin typeface="+mn-lt"/>
              </a:rPr>
              <a:t> é que ele possui características de trava (</a:t>
            </a:r>
            <a:r>
              <a:rPr lang="pt-BR" sz="1500" dirty="0" err="1">
                <a:effectLst/>
                <a:latin typeface="+mn-lt"/>
              </a:rPr>
              <a:t>latch</a:t>
            </a:r>
            <a:r>
              <a:rPr lang="pt-BR" sz="1500" dirty="0">
                <a:effectLst/>
                <a:latin typeface="+mn-lt"/>
              </a:rPr>
              <a:t>).</a:t>
            </a:r>
          </a:p>
          <a:p>
            <a:pPr>
              <a:lnSpc>
                <a:spcPct val="90000"/>
              </a:lnSpc>
              <a:spcBef>
                <a:spcPct val="20000"/>
              </a:spcBef>
            </a:pPr>
            <a:r>
              <a:rPr lang="pt-BR" sz="1500" dirty="0">
                <a:effectLst/>
                <a:latin typeface="+mn-lt"/>
              </a:rPr>
              <a:t>Uma vez que ele conduz a corrente intensamente, para que ela seja interrompida a tensão aplicada deve ser reduzida a zero.</a:t>
            </a:r>
          </a:p>
          <a:p>
            <a:pPr>
              <a:lnSpc>
                <a:spcPct val="90000"/>
              </a:lnSpc>
              <a:spcBef>
                <a:spcPct val="20000"/>
              </a:spcBef>
            </a:pPr>
            <a:r>
              <a:rPr lang="pt-BR" sz="1500" dirty="0">
                <a:effectLst/>
                <a:latin typeface="+mn-lt"/>
              </a:rPr>
              <a:t>Uma simples redução de valor desta tensão para um ponto antes daquele em que ocorre o disparo não o desliga.</a:t>
            </a:r>
          </a:p>
          <a:p>
            <a:pPr>
              <a:lnSpc>
                <a:spcPct val="90000"/>
              </a:lnSpc>
              <a:spcBef>
                <a:spcPct val="20000"/>
              </a:spcBef>
            </a:pPr>
            <a:r>
              <a:rPr lang="pt-BR" sz="1500" dirty="0">
                <a:effectLst/>
                <a:latin typeface="+mn-lt"/>
              </a:rPr>
              <a:t>Em resumo, o </a:t>
            </a:r>
            <a:r>
              <a:rPr lang="pt-BR" sz="1500" dirty="0" err="1">
                <a:effectLst/>
                <a:latin typeface="+mn-lt"/>
              </a:rPr>
              <a:t>diac</a:t>
            </a:r>
            <a:r>
              <a:rPr lang="pt-BR" sz="1500" dirty="0">
                <a:effectLst/>
                <a:latin typeface="+mn-lt"/>
              </a:rPr>
              <a:t> pode ser usado como uma chave de comutação muito rápida sensível à tensão.</a:t>
            </a:r>
          </a:p>
          <a:p>
            <a:pPr>
              <a:lnSpc>
                <a:spcPct val="90000"/>
              </a:lnSpc>
              <a:spcBef>
                <a:spcPct val="20000"/>
              </a:spcBef>
            </a:pPr>
            <a:r>
              <a:rPr lang="pt-BR" sz="1500" dirty="0">
                <a:effectLst/>
                <a:latin typeface="+mn-lt"/>
              </a:rPr>
              <a:t>Os </a:t>
            </a:r>
            <a:r>
              <a:rPr lang="pt-BR" sz="1500" dirty="0" err="1">
                <a:effectLst/>
                <a:latin typeface="+mn-lt"/>
              </a:rPr>
              <a:t>diacs</a:t>
            </a:r>
            <a:r>
              <a:rPr lang="pt-BR" sz="1500" dirty="0">
                <a:effectLst/>
                <a:latin typeface="+mn-lt"/>
              </a:rPr>
              <a:t> são amplamente utilizados no disparo de </a:t>
            </a:r>
            <a:r>
              <a:rPr lang="pt-BR" sz="1500" dirty="0" err="1">
                <a:effectLst/>
                <a:latin typeface="+mn-lt"/>
              </a:rPr>
              <a:t>triacs</a:t>
            </a:r>
            <a:r>
              <a:rPr lang="pt-BR" sz="1500" dirty="0">
                <a:effectLst/>
                <a:latin typeface="+mn-lt"/>
              </a:rPr>
              <a:t> em controles de potências e outras aplicações semelhantes.</a:t>
            </a:r>
          </a:p>
          <a:p>
            <a:pPr>
              <a:lnSpc>
                <a:spcPct val="90000"/>
              </a:lnSpc>
              <a:spcBef>
                <a:spcPct val="20000"/>
              </a:spcBef>
            </a:pPr>
            <a:r>
              <a:rPr lang="pt-BR" sz="1500" dirty="0">
                <a:effectLst/>
                <a:latin typeface="+mn-lt"/>
              </a:rPr>
              <a:t>Na figura 3 damos as características de dois </a:t>
            </a:r>
            <a:r>
              <a:rPr lang="pt-BR" sz="1500" dirty="0" err="1">
                <a:effectLst/>
                <a:latin typeface="+mn-lt"/>
              </a:rPr>
              <a:t>diacs</a:t>
            </a:r>
            <a:r>
              <a:rPr lang="pt-BR" sz="1500" dirty="0">
                <a:effectLst/>
                <a:latin typeface="+mn-lt"/>
              </a:rPr>
              <a:t> comuns assim como seu aspecto e característica.</a:t>
            </a:r>
          </a:p>
          <a:p>
            <a:pPr>
              <a:lnSpc>
                <a:spcPct val="90000"/>
              </a:lnSpc>
              <a:spcBef>
                <a:spcPct val="20000"/>
              </a:spcBef>
            </a:pPr>
            <a:endParaRPr lang="pt-BR" sz="1500" dirty="0">
              <a:latin typeface="+mn-lt"/>
            </a:endParaRPr>
          </a:p>
        </p:txBody>
      </p:sp>
      <p:pic>
        <p:nvPicPr>
          <p:cNvPr id="5" name="Imagem 4" descr="Figura 3 – Símbolo, características e curva de dois diacs típicos&#10;">
            <a:extLst>
              <a:ext uri="{FF2B5EF4-FFF2-40B4-BE49-F238E27FC236}">
                <a16:creationId xmlns:a16="http://schemas.microsoft.com/office/drawing/2014/main" id="{57C81499-7C22-4CB1-A6FC-AD168EE4F00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648200" y="2616264"/>
            <a:ext cx="4038600" cy="2493834"/>
          </a:xfrm>
          <a:prstGeom prst="rect">
            <a:avLst/>
          </a:prstGeom>
          <a:noFill/>
          <a:ln>
            <a:noFill/>
          </a:ln>
        </p:spPr>
      </p:pic>
      <p:sp>
        <p:nvSpPr>
          <p:cNvPr id="2" name="Espaço Reservado para Rodapé 1">
            <a:extLst>
              <a:ext uri="{FF2B5EF4-FFF2-40B4-BE49-F238E27FC236}">
                <a16:creationId xmlns:a16="http://schemas.microsoft.com/office/drawing/2014/main" id="{3818FEE7-1CC4-49C4-9D19-EA347712B7AD}"/>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962F91B5-C5BB-4DF4-91C8-3D231DC78153}"/>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195</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293419243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F9C8A50-AEBB-49D0-A6C7-B5DB70E6C78A}"/>
              </a:ext>
            </a:extLst>
          </p:cNvPr>
          <p:cNvSpPr>
            <a:spLocks noGrp="1"/>
          </p:cNvSpPr>
          <p:nvPr>
            <p:ph type="title"/>
          </p:nvPr>
        </p:nvSpPr>
        <p:spPr>
          <a:xfrm>
            <a:off x="457200" y="274638"/>
            <a:ext cx="8229600" cy="1143000"/>
          </a:xfrm>
        </p:spPr>
        <p:txBody>
          <a:bodyPr/>
          <a:lstStyle/>
          <a:p>
            <a:r>
              <a:rPr lang="en-US" dirty="0" err="1">
                <a:highlight>
                  <a:srgbClr val="FFFF00"/>
                </a:highlight>
              </a:rPr>
              <a:t>Exemplo</a:t>
            </a:r>
            <a:r>
              <a:rPr lang="en-US" dirty="0">
                <a:highlight>
                  <a:srgbClr val="FFFF00"/>
                </a:highlight>
              </a:rPr>
              <a:t> de </a:t>
            </a:r>
            <a:r>
              <a:rPr lang="en-US" dirty="0" err="1">
                <a:highlight>
                  <a:srgbClr val="FFFF00"/>
                </a:highlight>
              </a:rPr>
              <a:t>Aplicação</a:t>
            </a:r>
            <a:r>
              <a:rPr lang="en-US" dirty="0">
                <a:highlight>
                  <a:srgbClr val="FFFF00"/>
                </a:highlight>
              </a:rPr>
              <a:t> </a:t>
            </a:r>
            <a:r>
              <a:rPr lang="en-US" dirty="0" err="1">
                <a:highlight>
                  <a:srgbClr val="FFFF00"/>
                </a:highlight>
              </a:rPr>
              <a:t>como</a:t>
            </a:r>
            <a:r>
              <a:rPr lang="en-US" dirty="0">
                <a:highlight>
                  <a:srgbClr val="FFFF00"/>
                </a:highlight>
              </a:rPr>
              <a:t> “</a:t>
            </a:r>
            <a:r>
              <a:rPr lang="en-US" dirty="0" err="1">
                <a:highlight>
                  <a:srgbClr val="FFFF00"/>
                </a:highlight>
              </a:rPr>
              <a:t>gatilho</a:t>
            </a:r>
            <a:r>
              <a:rPr lang="en-US" dirty="0">
                <a:highlight>
                  <a:srgbClr val="FFFF00"/>
                </a:highlight>
              </a:rPr>
              <a:t>” para outro </a:t>
            </a:r>
            <a:r>
              <a:rPr lang="en-US" dirty="0" err="1">
                <a:highlight>
                  <a:srgbClr val="FFFF00"/>
                </a:highlight>
              </a:rPr>
              <a:t>dispositivo</a:t>
            </a:r>
            <a:endParaRPr lang="en-US" dirty="0">
              <a:highlight>
                <a:srgbClr val="FFFF00"/>
              </a:highlight>
            </a:endParaRPr>
          </a:p>
        </p:txBody>
      </p:sp>
      <p:pic>
        <p:nvPicPr>
          <p:cNvPr id="5" name="Imagem 4" descr="Figura 4 – Controle de potência usando diac&#10;">
            <a:extLst>
              <a:ext uri="{FF2B5EF4-FFF2-40B4-BE49-F238E27FC236}">
                <a16:creationId xmlns:a16="http://schemas.microsoft.com/office/drawing/2014/main" id="{E26268AD-C631-424D-8644-C83963A9F24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57200" y="1875934"/>
            <a:ext cx="4038600" cy="3974495"/>
          </a:xfrm>
          <a:prstGeom prst="rect">
            <a:avLst/>
          </a:prstGeom>
          <a:noFill/>
          <a:ln>
            <a:noFill/>
          </a:ln>
        </p:spPr>
      </p:pic>
      <p:sp>
        <p:nvSpPr>
          <p:cNvPr id="4" name="CaixaDeTexto 3">
            <a:extLst>
              <a:ext uri="{FF2B5EF4-FFF2-40B4-BE49-F238E27FC236}">
                <a16:creationId xmlns:a16="http://schemas.microsoft.com/office/drawing/2014/main" id="{8B0F4DF8-1521-4B63-B9F3-D5780740F2EA}"/>
              </a:ext>
            </a:extLst>
          </p:cNvPr>
          <p:cNvSpPr txBox="1"/>
          <p:nvPr/>
        </p:nvSpPr>
        <p:spPr bwMode="auto">
          <a:xfrm>
            <a:off x="4648200" y="1600200"/>
            <a:ext cx="4038600" cy="4525963"/>
          </a:xfrm>
          <a:prstGeom prst="rect">
            <a:avLst/>
          </a:prstGeom>
          <a:noFill/>
          <a:ln>
            <a:noFill/>
          </a:ln>
        </p:spPr>
        <p:txBody>
          <a:bodyPr vert="horz" wrap="square" lIns="91440" tIns="45720" rIns="91440" bIns="45720" numCol="1" rtlCol="0" anchor="t" anchorCtr="0" compatLnSpc="1">
            <a:prstTxWarp prst="textNoShape">
              <a:avLst/>
            </a:prstTxWarp>
            <a:normAutofit/>
          </a:bodyPr>
          <a:lstStyle/>
          <a:p>
            <a:pPr>
              <a:lnSpc>
                <a:spcPct val="90000"/>
              </a:lnSpc>
              <a:spcBef>
                <a:spcPct val="20000"/>
              </a:spcBef>
            </a:pPr>
            <a:r>
              <a:rPr lang="pt-BR" sz="2800">
                <a:effectLst/>
                <a:latin typeface="+mn-lt"/>
              </a:rPr>
              <a:t>Aproveitando as propriedades dos diacs eles são ligados aos triacs como dispositivos de disparo, pois quando atinge a tensão desejada, ele comuta rapidamente levando o triac a também disparar, conforme mostra a figura 4.</a:t>
            </a:r>
          </a:p>
          <a:p>
            <a:pPr>
              <a:lnSpc>
                <a:spcPct val="90000"/>
              </a:lnSpc>
              <a:spcBef>
                <a:spcPct val="20000"/>
              </a:spcBef>
            </a:pPr>
            <a:endParaRPr lang="pt-BR" sz="2800">
              <a:latin typeface="+mn-lt"/>
            </a:endParaRPr>
          </a:p>
        </p:txBody>
      </p:sp>
      <p:sp>
        <p:nvSpPr>
          <p:cNvPr id="2" name="Espaço Reservado para Rodapé 1">
            <a:extLst>
              <a:ext uri="{FF2B5EF4-FFF2-40B4-BE49-F238E27FC236}">
                <a16:creationId xmlns:a16="http://schemas.microsoft.com/office/drawing/2014/main" id="{A257B7E3-B7C9-4E12-A8C2-C3BD2C020820}"/>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dirty="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C3BE1FD2-1DF0-40DE-8D9E-9CF1473AF054}"/>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196</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25104782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A63E2BCE-359D-4731-A644-6B2DF2BC4068}"/>
              </a:ext>
            </a:extLst>
          </p:cNvPr>
          <p:cNvSpPr txBox="1"/>
          <p:nvPr/>
        </p:nvSpPr>
        <p:spPr bwMode="auto">
          <a:xfrm>
            <a:off x="457200" y="274638"/>
            <a:ext cx="8229600" cy="1143000"/>
          </a:xfrm>
          <a:prstGeom prst="rect">
            <a:avLst/>
          </a:prstGeom>
          <a:noFill/>
          <a:ln>
            <a:noFill/>
          </a:ln>
        </p:spPr>
        <p:txBody>
          <a:bodyPr vert="horz" wrap="square" lIns="91440" tIns="45720" rIns="91440" bIns="45720" numCol="1" rtlCol="0" anchor="ctr" anchorCtr="0" compatLnSpc="1">
            <a:prstTxWarp prst="textNoShape">
              <a:avLst/>
            </a:prstTxWarp>
            <a:normAutofit/>
          </a:bodyPr>
          <a:lstStyle/>
          <a:p>
            <a:pPr algn="ctr">
              <a:lnSpc>
                <a:spcPct val="90000"/>
              </a:lnSpc>
              <a:spcAft>
                <a:spcPts val="600"/>
              </a:spcAft>
            </a:pPr>
            <a:r>
              <a:rPr lang="pt-BR" sz="3700" dirty="0">
                <a:solidFill>
                  <a:schemeClr val="tx2"/>
                </a:solidFill>
                <a:highlight>
                  <a:srgbClr val="00FFFF"/>
                </a:highlight>
                <a:latin typeface="+mj-lt"/>
                <a:ea typeface="+mj-ea"/>
                <a:cs typeface="+mj-cs"/>
              </a:rPr>
              <a:t>TESTANDO A TENSÃO DE DISPARO DE DIAC</a:t>
            </a:r>
          </a:p>
        </p:txBody>
      </p:sp>
      <p:pic>
        <p:nvPicPr>
          <p:cNvPr id="5" name="Imagem 4" descr="Figura 5 – Circuito para determinar a tensão de teste de um diac&#10;">
            <a:extLst>
              <a:ext uri="{FF2B5EF4-FFF2-40B4-BE49-F238E27FC236}">
                <a16:creationId xmlns:a16="http://schemas.microsoft.com/office/drawing/2014/main" id="{D9E4C2F5-FEE2-4CBD-BB75-79766D2997F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592663" y="1600200"/>
            <a:ext cx="5958673" cy="4525963"/>
          </a:xfrm>
          <a:prstGeom prst="rect">
            <a:avLst/>
          </a:prstGeom>
          <a:noFill/>
          <a:ln>
            <a:noFill/>
          </a:ln>
        </p:spPr>
      </p:pic>
      <p:sp>
        <p:nvSpPr>
          <p:cNvPr id="2" name="Espaço Reservado para Rodapé 1">
            <a:extLst>
              <a:ext uri="{FF2B5EF4-FFF2-40B4-BE49-F238E27FC236}">
                <a16:creationId xmlns:a16="http://schemas.microsoft.com/office/drawing/2014/main" id="{CBC867D3-C634-4DD8-B62F-7621492E4F0F}"/>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08E5CAB8-E1DB-496F-B1FC-A36BF849B74A}"/>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197</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27841417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0D79191-FFB9-43A5-9B69-DAE1F0110A73}"/>
              </a:ext>
            </a:extLst>
          </p:cNvPr>
          <p:cNvSpPr txBox="1"/>
          <p:nvPr/>
        </p:nvSpPr>
        <p:spPr bwMode="auto">
          <a:xfrm>
            <a:off x="457200" y="274638"/>
            <a:ext cx="8229600" cy="1143000"/>
          </a:xfrm>
          <a:prstGeom prst="rect">
            <a:avLst/>
          </a:prstGeom>
          <a:noFill/>
          <a:ln>
            <a:noFill/>
          </a:ln>
        </p:spPr>
        <p:txBody>
          <a:bodyPr vert="horz" wrap="square" lIns="91440" tIns="45720" rIns="91440" bIns="45720" numCol="1" rtlCol="0" anchor="ctr" anchorCtr="0" compatLnSpc="1">
            <a:prstTxWarp prst="textNoShape">
              <a:avLst/>
            </a:prstTxWarp>
            <a:normAutofit/>
          </a:bodyPr>
          <a:lstStyle/>
          <a:p>
            <a:pPr algn="ctr">
              <a:lnSpc>
                <a:spcPct val="90000"/>
              </a:lnSpc>
              <a:spcAft>
                <a:spcPts val="600"/>
              </a:spcAft>
            </a:pPr>
            <a:r>
              <a:rPr lang="pt-BR" sz="3700" dirty="0">
                <a:solidFill>
                  <a:schemeClr val="tx2"/>
                </a:solidFill>
                <a:highlight>
                  <a:srgbClr val="FF0000"/>
                </a:highlight>
                <a:latin typeface="+mj-lt"/>
                <a:ea typeface="+mj-ea"/>
                <a:cs typeface="+mj-cs"/>
              </a:rPr>
              <a:t>TESTE DE DISPARO DO DIAC OBSERVADO EM OSCILOSCÓPIO</a:t>
            </a:r>
          </a:p>
        </p:txBody>
      </p:sp>
      <p:pic>
        <p:nvPicPr>
          <p:cNvPr id="5" name="Imagem 4" descr="Figura 6 – Outro circuito de teste para diacs&#10;">
            <a:extLst>
              <a:ext uri="{FF2B5EF4-FFF2-40B4-BE49-F238E27FC236}">
                <a16:creationId xmlns:a16="http://schemas.microsoft.com/office/drawing/2014/main" id="{25A435BA-CD71-4456-B03B-04FDE3855BA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57200" y="2001234"/>
            <a:ext cx="8229600" cy="3723894"/>
          </a:xfrm>
          <a:prstGeom prst="rect">
            <a:avLst/>
          </a:prstGeom>
          <a:noFill/>
          <a:ln>
            <a:noFill/>
          </a:ln>
        </p:spPr>
      </p:pic>
      <p:sp>
        <p:nvSpPr>
          <p:cNvPr id="2" name="Espaço Reservado para Rodapé 1">
            <a:extLst>
              <a:ext uri="{FF2B5EF4-FFF2-40B4-BE49-F238E27FC236}">
                <a16:creationId xmlns:a16="http://schemas.microsoft.com/office/drawing/2014/main" id="{E1A06106-46A0-4D3E-B4BC-BC167667ECBB}"/>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81FD77A6-693C-4979-BFEE-B37A4A486EF3}"/>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198</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40589113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609A83E-331A-4BC7-BE44-C9E0F18C178B}"/>
              </a:ext>
            </a:extLst>
          </p:cNvPr>
          <p:cNvSpPr txBox="1"/>
          <p:nvPr/>
        </p:nvSpPr>
        <p:spPr bwMode="auto">
          <a:xfrm>
            <a:off x="457200" y="274638"/>
            <a:ext cx="8229600" cy="1143000"/>
          </a:xfrm>
          <a:prstGeom prst="rect">
            <a:avLst/>
          </a:prstGeom>
          <a:noFill/>
          <a:ln>
            <a:noFill/>
          </a:ln>
        </p:spPr>
        <p:txBody>
          <a:bodyPr vert="horz" wrap="square" lIns="91440" tIns="45720" rIns="91440" bIns="45720" numCol="1" rtlCol="0" anchor="ctr" anchorCtr="0" compatLnSpc="1">
            <a:prstTxWarp prst="textNoShape">
              <a:avLst/>
            </a:prstTxWarp>
            <a:normAutofit/>
          </a:bodyPr>
          <a:lstStyle/>
          <a:p>
            <a:pPr algn="ctr">
              <a:spcAft>
                <a:spcPts val="600"/>
              </a:spcAft>
            </a:pPr>
            <a:r>
              <a:rPr lang="pt-BR" sz="4100" b="1" dirty="0">
                <a:solidFill>
                  <a:srgbClr val="FF0000"/>
                </a:solidFill>
                <a:effectLst/>
                <a:highlight>
                  <a:srgbClr val="000000"/>
                </a:highlight>
                <a:latin typeface="+mj-lt"/>
                <a:ea typeface="+mj-ea"/>
                <a:cs typeface="+mj-cs"/>
              </a:rPr>
              <a:t>Disparador com retardo de fase</a:t>
            </a:r>
            <a:endParaRPr lang="pt-BR" sz="4100" dirty="0">
              <a:solidFill>
                <a:srgbClr val="FF0000"/>
              </a:solidFill>
              <a:highlight>
                <a:srgbClr val="000000"/>
              </a:highlight>
              <a:latin typeface="+mj-lt"/>
              <a:ea typeface="+mj-ea"/>
              <a:cs typeface="+mj-cs"/>
            </a:endParaRPr>
          </a:p>
        </p:txBody>
      </p:sp>
      <p:pic>
        <p:nvPicPr>
          <p:cNvPr id="6" name="Imagem 5" descr="Figura 7 – Disparador com retardo de fase usando diac&#10;">
            <a:extLst>
              <a:ext uri="{FF2B5EF4-FFF2-40B4-BE49-F238E27FC236}">
                <a16:creationId xmlns:a16="http://schemas.microsoft.com/office/drawing/2014/main" id="{CCBCDCDC-157A-4B47-8D35-168A0F67D13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57200" y="2727325"/>
            <a:ext cx="4038600" cy="2271712"/>
          </a:xfrm>
          <a:prstGeom prst="rect">
            <a:avLst/>
          </a:prstGeom>
          <a:noFill/>
          <a:ln>
            <a:noFill/>
          </a:ln>
        </p:spPr>
      </p:pic>
      <p:sp>
        <p:nvSpPr>
          <p:cNvPr id="5" name="CaixaDeTexto 4">
            <a:extLst>
              <a:ext uri="{FF2B5EF4-FFF2-40B4-BE49-F238E27FC236}">
                <a16:creationId xmlns:a16="http://schemas.microsoft.com/office/drawing/2014/main" id="{CC9EA862-566F-4850-8FFB-0992E8F79563}"/>
              </a:ext>
            </a:extLst>
          </p:cNvPr>
          <p:cNvSpPr txBox="1"/>
          <p:nvPr/>
        </p:nvSpPr>
        <p:spPr bwMode="auto">
          <a:xfrm>
            <a:off x="4648200" y="1600200"/>
            <a:ext cx="4038600" cy="4525963"/>
          </a:xfrm>
          <a:prstGeom prst="rect">
            <a:avLst/>
          </a:prstGeom>
          <a:noFill/>
          <a:ln>
            <a:noFill/>
          </a:ln>
        </p:spPr>
        <p:txBody>
          <a:bodyPr vert="horz" wrap="square" lIns="91440" tIns="45720" rIns="91440" bIns="45720" numCol="1" rtlCol="0" anchor="t" anchorCtr="0" compatLnSpc="1">
            <a:prstTxWarp prst="textNoShape">
              <a:avLst/>
            </a:prstTxWarp>
            <a:normAutofit/>
          </a:bodyPr>
          <a:lstStyle/>
          <a:p>
            <a:pPr>
              <a:lnSpc>
                <a:spcPct val="90000"/>
              </a:lnSpc>
              <a:spcBef>
                <a:spcPct val="20000"/>
              </a:spcBef>
            </a:pPr>
            <a:r>
              <a:rPr lang="pt-BR" sz="1100">
                <a:effectLst/>
                <a:latin typeface="+mn-lt"/>
              </a:rPr>
              <a:t>O circuito da figura 7 pode ser usado para disparar um triac ou ainda um comparador num projeto em que se necessite de um pulso que seja produzido exatamente em determinado ângulo de fase de um sinal senoidal aplicado à entrada.</a:t>
            </a:r>
          </a:p>
          <a:p>
            <a:pPr>
              <a:lnSpc>
                <a:spcPct val="90000"/>
              </a:lnSpc>
              <a:spcBef>
                <a:spcPct val="20000"/>
              </a:spcBef>
            </a:pPr>
            <a:r>
              <a:rPr lang="pt-BR" sz="1100">
                <a:effectLst/>
                <a:latin typeface="+mn-lt"/>
              </a:rPr>
              <a:t>O capacitor de 220 nF para a rede de 110 V e 470 nF para a rede de 220 V é dimensionado para se obter, com o ajuste do potenciômetro de 100 k ohms retardos entre 0 e 180 graus aproximadamente.</a:t>
            </a:r>
          </a:p>
          <a:p>
            <a:pPr>
              <a:lnSpc>
                <a:spcPct val="90000"/>
              </a:lnSpc>
              <a:spcBef>
                <a:spcPct val="20000"/>
              </a:spcBef>
            </a:pPr>
            <a:r>
              <a:rPr lang="pt-BR" sz="1100">
                <a:effectLst/>
                <a:latin typeface="+mn-lt"/>
              </a:rPr>
              <a:t>Para outras frequências dos sinais senoidais o capacitor deve ser recalculado.</a:t>
            </a:r>
          </a:p>
          <a:p>
            <a:pPr>
              <a:lnSpc>
                <a:spcPct val="90000"/>
              </a:lnSpc>
              <a:spcBef>
                <a:spcPct val="20000"/>
              </a:spcBef>
            </a:pPr>
            <a:r>
              <a:rPr lang="pt-BR" sz="1100">
                <a:effectLst/>
                <a:latin typeface="+mn-lt"/>
              </a:rPr>
              <a:t>Observe que o diac conduzirá e permanecer até que o sinal de entrada tenha sua passagem por zero. Entre o instante do disparo e este instante temos a descarga do capacitor através do resistor de carga e a produção do pulso de saída.</a:t>
            </a:r>
          </a:p>
          <a:p>
            <a:pPr>
              <a:lnSpc>
                <a:spcPct val="90000"/>
              </a:lnSpc>
              <a:spcBef>
                <a:spcPct val="20000"/>
              </a:spcBef>
            </a:pPr>
            <a:r>
              <a:rPr lang="pt-BR" sz="1100">
                <a:effectLst/>
                <a:latin typeface="+mn-lt"/>
              </a:rPr>
              <a:t>Isso significa que, se o resistor de carga não for corretamente dimensionado não haverá a descarga completa do capacitor e com isso o disparo no semiciclo seguinte ocorrerá com um ângulo menos e assim sucessivamente levando o circuito a um funcionamento de forma indesejada.</a:t>
            </a:r>
          </a:p>
          <a:p>
            <a:pPr>
              <a:lnSpc>
                <a:spcPct val="90000"/>
              </a:lnSpc>
              <a:spcBef>
                <a:spcPct val="20000"/>
              </a:spcBef>
            </a:pPr>
            <a:r>
              <a:rPr lang="pt-BR" sz="1100">
                <a:effectLst/>
                <a:latin typeface="+mn-lt"/>
              </a:rPr>
              <a:t>A amplitude do pulso de saída produzido por este circuito é a tensão de disparo do DIAC já que ela estará presente no capacitor neste instante.</a:t>
            </a:r>
          </a:p>
          <a:p>
            <a:pPr>
              <a:lnSpc>
                <a:spcPct val="90000"/>
              </a:lnSpc>
              <a:spcBef>
                <a:spcPct val="20000"/>
              </a:spcBef>
            </a:pPr>
            <a:endParaRPr lang="pt-BR" sz="1100">
              <a:latin typeface="+mn-lt"/>
            </a:endParaRPr>
          </a:p>
        </p:txBody>
      </p:sp>
      <p:sp>
        <p:nvSpPr>
          <p:cNvPr id="2" name="Espaço Reservado para Rodapé 1">
            <a:extLst>
              <a:ext uri="{FF2B5EF4-FFF2-40B4-BE49-F238E27FC236}">
                <a16:creationId xmlns:a16="http://schemas.microsoft.com/office/drawing/2014/main" id="{F6C135AE-A5C0-4638-B983-7BD75696881D}"/>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DC865B83-CEEF-4AB8-8B0B-0F3B34B1F147}"/>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199</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1773801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Espaço Reservado para Rodapé 2">
            <a:extLst>
              <a:ext uri="{FF2B5EF4-FFF2-40B4-BE49-F238E27FC236}">
                <a16:creationId xmlns:a16="http://schemas.microsoft.com/office/drawing/2014/main" id="{F8068503-5E62-418D-9D9A-84A8F8AB8E5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099" name="Espaço Reservado para Número de Slide 3">
            <a:extLst>
              <a:ext uri="{FF2B5EF4-FFF2-40B4-BE49-F238E27FC236}">
                <a16:creationId xmlns:a16="http://schemas.microsoft.com/office/drawing/2014/main" id="{D1179F37-B7B9-4884-BA84-62C3152950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7D204E7-51DA-422B-AFD1-A3F4ED3991DC}" type="slidenum">
              <a:rPr lang="pt-BR" altLang="pt-BR" sz="1400" smtClean="0"/>
              <a:pPr>
                <a:spcBef>
                  <a:spcPct val="0"/>
                </a:spcBef>
                <a:buFontTx/>
                <a:buNone/>
              </a:pPr>
              <a:t>2</a:t>
            </a:fld>
            <a:endParaRPr lang="pt-BR" altLang="pt-BR" sz="1400"/>
          </a:p>
        </p:txBody>
      </p:sp>
      <p:pic>
        <p:nvPicPr>
          <p:cNvPr id="4100" name="Picture 4">
            <a:extLst>
              <a:ext uri="{FF2B5EF4-FFF2-40B4-BE49-F238E27FC236}">
                <a16:creationId xmlns:a16="http://schemas.microsoft.com/office/drawing/2014/main" id="{A44CBAE6-E45D-4083-A7F8-B93BC1D6C2C3}"/>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260350"/>
            <a:ext cx="8640762" cy="556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ço Reservado para Rodapé 2">
            <a:extLst>
              <a:ext uri="{FF2B5EF4-FFF2-40B4-BE49-F238E27FC236}">
                <a16:creationId xmlns:a16="http://schemas.microsoft.com/office/drawing/2014/main" id="{B927DEA2-B22C-48B2-A4E4-F022292A8B3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2531" name="Espaço Reservado para Número de Slide 3">
            <a:extLst>
              <a:ext uri="{FF2B5EF4-FFF2-40B4-BE49-F238E27FC236}">
                <a16:creationId xmlns:a16="http://schemas.microsoft.com/office/drawing/2014/main" id="{70C60A4E-9AD6-4143-ADD2-76CE533DF6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0676336-03E3-4AB1-B77F-9A88139A44F5}" type="slidenum">
              <a:rPr lang="pt-BR" altLang="pt-BR" sz="1400" smtClean="0"/>
              <a:pPr>
                <a:spcBef>
                  <a:spcPct val="0"/>
                </a:spcBef>
                <a:buFontTx/>
                <a:buNone/>
              </a:pPr>
              <a:t>20</a:t>
            </a:fld>
            <a:endParaRPr lang="pt-BR" altLang="pt-BR" sz="1400"/>
          </a:p>
        </p:txBody>
      </p:sp>
      <p:pic>
        <p:nvPicPr>
          <p:cNvPr id="22532" name="Picture 2">
            <a:extLst>
              <a:ext uri="{FF2B5EF4-FFF2-40B4-BE49-F238E27FC236}">
                <a16:creationId xmlns:a16="http://schemas.microsoft.com/office/drawing/2014/main" id="{4240F3BA-9A8D-45A3-A756-FC527E86FAA1}"/>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4963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64C64CCB-D276-4359-9D61-B8F5C8303DB2}"/>
              </a:ext>
            </a:extLst>
          </p:cNvPr>
          <p:cNvSpPr txBox="1"/>
          <p:nvPr/>
        </p:nvSpPr>
        <p:spPr bwMode="auto">
          <a:xfrm>
            <a:off x="491683" y="644477"/>
            <a:ext cx="8229600" cy="1143000"/>
          </a:xfrm>
          <a:prstGeom prst="rect">
            <a:avLst/>
          </a:prstGeom>
          <a:noFill/>
          <a:ln>
            <a:noFill/>
          </a:ln>
        </p:spPr>
        <p:txBody>
          <a:bodyPr vert="horz" wrap="square" lIns="91440" tIns="45720" rIns="91440" bIns="45720" numCol="1" rtlCol="0" anchor="ctr" anchorCtr="0" compatLnSpc="1">
            <a:prstTxWarp prst="textNoShape">
              <a:avLst/>
            </a:prstTxWarp>
            <a:normAutofit fontScale="85000" lnSpcReduction="20000"/>
          </a:bodyPr>
          <a:lstStyle/>
          <a:p>
            <a:pPr algn="ctr">
              <a:lnSpc>
                <a:spcPct val="90000"/>
              </a:lnSpc>
              <a:spcAft>
                <a:spcPts val="600"/>
              </a:spcAft>
            </a:pPr>
            <a:r>
              <a:rPr lang="pt-BR" sz="2200" b="1" dirty="0">
                <a:effectLst/>
                <a:highlight>
                  <a:srgbClr val="FFFF00"/>
                </a:highlight>
                <a:latin typeface="+mj-lt"/>
                <a:ea typeface="+mj-ea"/>
                <a:cs typeface="+mj-cs"/>
              </a:rPr>
              <a:t>Sensor de tensão</a:t>
            </a:r>
            <a:endParaRPr lang="pt-BR" sz="2200" dirty="0">
              <a:effectLst/>
              <a:highlight>
                <a:srgbClr val="FFFF00"/>
              </a:highlight>
              <a:latin typeface="+mj-lt"/>
              <a:ea typeface="+mj-ea"/>
              <a:cs typeface="+mj-cs"/>
            </a:endParaRPr>
          </a:p>
          <a:p>
            <a:pPr algn="ctr">
              <a:lnSpc>
                <a:spcPct val="90000"/>
              </a:lnSpc>
              <a:spcAft>
                <a:spcPts val="600"/>
              </a:spcAft>
            </a:pPr>
            <a:r>
              <a:rPr lang="pt-BR" sz="2200" dirty="0">
                <a:effectLst/>
                <a:highlight>
                  <a:srgbClr val="FFFF00"/>
                </a:highlight>
                <a:latin typeface="+mj-lt"/>
                <a:ea typeface="+mj-ea"/>
                <a:cs typeface="+mj-cs"/>
              </a:rPr>
              <a:t>O circuito mostrado na figura 8 é disparado por uma tensão de entrada determinada pelo ajuste de P1. Evidentemente, a tensão aplicada nesta entrada deve ser igual ou maior que a necessária ao disparo do </a:t>
            </a:r>
            <a:r>
              <a:rPr lang="pt-BR" sz="2200" dirty="0" err="1">
                <a:effectLst/>
                <a:highlight>
                  <a:srgbClr val="FFFF00"/>
                </a:highlight>
                <a:latin typeface="+mj-lt"/>
                <a:ea typeface="+mj-ea"/>
                <a:cs typeface="+mj-cs"/>
              </a:rPr>
              <a:t>Diac</a:t>
            </a:r>
            <a:r>
              <a:rPr lang="pt-BR" sz="2200" dirty="0">
                <a:effectLst/>
                <a:highlight>
                  <a:srgbClr val="FFFF00"/>
                </a:highlight>
                <a:latin typeface="+mj-lt"/>
                <a:ea typeface="+mj-ea"/>
                <a:cs typeface="+mj-cs"/>
              </a:rPr>
              <a:t>.</a:t>
            </a:r>
          </a:p>
          <a:p>
            <a:pPr algn="ctr">
              <a:lnSpc>
                <a:spcPct val="90000"/>
              </a:lnSpc>
              <a:spcAft>
                <a:spcPts val="600"/>
              </a:spcAft>
            </a:pPr>
            <a:endParaRPr lang="pt-BR" sz="1400" dirty="0">
              <a:solidFill>
                <a:schemeClr val="tx2"/>
              </a:solidFill>
              <a:latin typeface="+mj-lt"/>
              <a:ea typeface="+mj-ea"/>
              <a:cs typeface="+mj-cs"/>
            </a:endParaRPr>
          </a:p>
        </p:txBody>
      </p:sp>
      <p:pic>
        <p:nvPicPr>
          <p:cNvPr id="5" name="Imagem 4" descr="Figura 8 – Sensor de tensão usando diac&#10;">
            <a:extLst>
              <a:ext uri="{FF2B5EF4-FFF2-40B4-BE49-F238E27FC236}">
                <a16:creationId xmlns:a16="http://schemas.microsoft.com/office/drawing/2014/main" id="{BE96688F-79FB-44D3-9668-5DCFECC7EBF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57200" y="2093817"/>
            <a:ext cx="8229600" cy="3538728"/>
          </a:xfrm>
          <a:prstGeom prst="rect">
            <a:avLst/>
          </a:prstGeom>
          <a:noFill/>
          <a:ln>
            <a:noFill/>
          </a:ln>
        </p:spPr>
      </p:pic>
      <p:sp>
        <p:nvSpPr>
          <p:cNvPr id="2" name="Espaço Reservado para Rodapé 1">
            <a:extLst>
              <a:ext uri="{FF2B5EF4-FFF2-40B4-BE49-F238E27FC236}">
                <a16:creationId xmlns:a16="http://schemas.microsoft.com/office/drawing/2014/main" id="{3CC47295-878A-4569-AD36-4FEEBFC65C6C}"/>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ADF18525-F2A0-4DF4-ADB0-EF6989E1F165}"/>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200</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8132654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7C506E6-30BA-4033-8F55-6F2C30BBEB36}"/>
              </a:ext>
            </a:extLst>
          </p:cNvPr>
          <p:cNvSpPr txBox="1"/>
          <p:nvPr/>
        </p:nvSpPr>
        <p:spPr bwMode="auto">
          <a:xfrm>
            <a:off x="457200" y="274638"/>
            <a:ext cx="8229600" cy="1143000"/>
          </a:xfrm>
          <a:prstGeom prst="rect">
            <a:avLst/>
          </a:prstGeom>
          <a:noFill/>
          <a:ln>
            <a:noFill/>
          </a:ln>
        </p:spPr>
        <p:txBody>
          <a:bodyPr vert="horz" wrap="square" lIns="91440" tIns="45720" rIns="91440" bIns="45720" numCol="1" rtlCol="0" anchor="ctr" anchorCtr="0" compatLnSpc="1">
            <a:prstTxWarp prst="textNoShape">
              <a:avLst/>
            </a:prstTxWarp>
            <a:normAutofit fontScale="77500" lnSpcReduction="20000"/>
          </a:bodyPr>
          <a:lstStyle/>
          <a:p>
            <a:pPr algn="ctr">
              <a:lnSpc>
                <a:spcPct val="90000"/>
              </a:lnSpc>
              <a:spcAft>
                <a:spcPts val="600"/>
              </a:spcAft>
            </a:pPr>
            <a:r>
              <a:rPr lang="pt-BR" sz="3000" b="1" dirty="0">
                <a:solidFill>
                  <a:schemeClr val="tx2"/>
                </a:solidFill>
                <a:effectLst/>
                <a:highlight>
                  <a:srgbClr val="00FF00"/>
                </a:highlight>
                <a:latin typeface="+mj-lt"/>
                <a:ea typeface="+mj-ea"/>
                <a:cs typeface="+mj-cs"/>
              </a:rPr>
              <a:t>Relé com Trava</a:t>
            </a:r>
            <a:endParaRPr lang="pt-BR" sz="3000" dirty="0">
              <a:solidFill>
                <a:schemeClr val="tx2"/>
              </a:solidFill>
              <a:effectLst/>
              <a:highlight>
                <a:srgbClr val="00FF00"/>
              </a:highlight>
              <a:latin typeface="+mj-lt"/>
              <a:ea typeface="+mj-ea"/>
              <a:cs typeface="+mj-cs"/>
            </a:endParaRPr>
          </a:p>
          <a:p>
            <a:pPr algn="ctr">
              <a:lnSpc>
                <a:spcPct val="90000"/>
              </a:lnSpc>
              <a:spcAft>
                <a:spcPts val="600"/>
              </a:spcAft>
            </a:pPr>
            <a:r>
              <a:rPr lang="pt-BR" sz="2400" dirty="0">
                <a:solidFill>
                  <a:schemeClr val="tx2"/>
                </a:solidFill>
                <a:effectLst/>
                <a:highlight>
                  <a:srgbClr val="00FF00"/>
                </a:highlight>
                <a:latin typeface="+mj-lt"/>
                <a:ea typeface="+mj-ea"/>
                <a:cs typeface="+mj-cs"/>
              </a:rPr>
              <a:t>A tensão de 30 V indicada neste projeto, mostrado na figura 9, na realidade, depende do </a:t>
            </a:r>
            <a:r>
              <a:rPr lang="pt-BR" sz="2400" dirty="0" err="1">
                <a:solidFill>
                  <a:schemeClr val="tx2"/>
                </a:solidFill>
                <a:effectLst/>
                <a:highlight>
                  <a:srgbClr val="00FF00"/>
                </a:highlight>
                <a:latin typeface="+mj-lt"/>
                <a:ea typeface="+mj-ea"/>
                <a:cs typeface="+mj-cs"/>
              </a:rPr>
              <a:t>diac</a:t>
            </a:r>
            <a:r>
              <a:rPr lang="pt-BR" sz="2400" dirty="0">
                <a:solidFill>
                  <a:schemeClr val="tx2"/>
                </a:solidFill>
                <a:effectLst/>
                <a:highlight>
                  <a:srgbClr val="00FF00"/>
                </a:highlight>
                <a:latin typeface="+mj-lt"/>
                <a:ea typeface="+mj-ea"/>
                <a:cs typeface="+mj-cs"/>
              </a:rPr>
              <a:t> usado. Ela deve ser levemente inferior àquela necessária ao seu disparo.</a:t>
            </a:r>
          </a:p>
          <a:p>
            <a:pPr algn="ctr">
              <a:lnSpc>
                <a:spcPct val="90000"/>
              </a:lnSpc>
              <a:spcAft>
                <a:spcPts val="600"/>
              </a:spcAft>
            </a:pPr>
            <a:endParaRPr lang="pt-BR" sz="1400" dirty="0">
              <a:solidFill>
                <a:schemeClr val="tx2"/>
              </a:solidFill>
              <a:latin typeface="+mj-lt"/>
              <a:ea typeface="+mj-ea"/>
              <a:cs typeface="+mj-cs"/>
            </a:endParaRPr>
          </a:p>
        </p:txBody>
      </p:sp>
      <p:pic>
        <p:nvPicPr>
          <p:cNvPr id="5" name="Imagem 4" descr="Figura 9 – Relé com trava usando diac&#10;">
            <a:extLst>
              <a:ext uri="{FF2B5EF4-FFF2-40B4-BE49-F238E27FC236}">
                <a16:creationId xmlns:a16="http://schemas.microsoft.com/office/drawing/2014/main" id="{AD36071E-B48D-457F-ABA6-2E036723EA3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57200" y="2155539"/>
            <a:ext cx="8229600" cy="3415284"/>
          </a:xfrm>
          <a:prstGeom prst="rect">
            <a:avLst/>
          </a:prstGeom>
          <a:noFill/>
          <a:ln>
            <a:noFill/>
          </a:ln>
        </p:spPr>
      </p:pic>
      <p:sp>
        <p:nvSpPr>
          <p:cNvPr id="2" name="Espaço Reservado para Rodapé 1">
            <a:extLst>
              <a:ext uri="{FF2B5EF4-FFF2-40B4-BE49-F238E27FC236}">
                <a16:creationId xmlns:a16="http://schemas.microsoft.com/office/drawing/2014/main" id="{57E09D19-E801-4FEF-8CED-24DDC418519A}"/>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EE74BF5D-E1F2-4612-8A7C-DF2D9451684A}"/>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201</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2938475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70F8F5CF-7326-40EB-8409-F416D73DC0A5}"/>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BB533BCB-F50A-4B6C-9747-F75A979DB936}"/>
              </a:ext>
            </a:extLst>
          </p:cNvPr>
          <p:cNvSpPr>
            <a:spLocks noGrp="1"/>
          </p:cNvSpPr>
          <p:nvPr>
            <p:ph type="sldNum" sz="quarter" idx="12"/>
          </p:nvPr>
        </p:nvSpPr>
        <p:spPr/>
        <p:txBody>
          <a:bodyPr/>
          <a:lstStyle/>
          <a:p>
            <a:pPr>
              <a:defRPr/>
            </a:pPr>
            <a:fld id="{B8E46BF4-15BC-458A-941A-DFDEC8D1EB02}" type="slidenum">
              <a:rPr lang="pt-BR" altLang="pt-BR" smtClean="0"/>
              <a:pPr>
                <a:defRPr/>
              </a:pPr>
              <a:t>202</a:t>
            </a:fld>
            <a:endParaRPr lang="pt-BR" altLang="pt-BR" dirty="0"/>
          </a:p>
        </p:txBody>
      </p:sp>
      <p:sp>
        <p:nvSpPr>
          <p:cNvPr id="4" name="CaixaDeTexto 3">
            <a:extLst>
              <a:ext uri="{FF2B5EF4-FFF2-40B4-BE49-F238E27FC236}">
                <a16:creationId xmlns:a16="http://schemas.microsoft.com/office/drawing/2014/main" id="{AF149E33-8485-4B39-A769-393A4F001316}"/>
              </a:ext>
            </a:extLst>
          </p:cNvPr>
          <p:cNvSpPr txBox="1"/>
          <p:nvPr/>
        </p:nvSpPr>
        <p:spPr>
          <a:xfrm>
            <a:off x="237997" y="75982"/>
            <a:ext cx="8435280" cy="461665"/>
          </a:xfrm>
          <a:prstGeom prst="rect">
            <a:avLst/>
          </a:prstGeom>
          <a:noFill/>
        </p:spPr>
        <p:txBody>
          <a:bodyPr wrap="square" rtlCol="0">
            <a:spAutoFit/>
          </a:bodyPr>
          <a:lstStyle/>
          <a:p>
            <a:pPr algn="ctr"/>
            <a:r>
              <a:rPr lang="pt-BR" sz="2400" b="1" dirty="0">
                <a:highlight>
                  <a:srgbClr val="FFFF00"/>
                </a:highlight>
              </a:rPr>
              <a:t>SCR – RETIFICADOR CONTROLADO de SILÍCIO</a:t>
            </a:r>
          </a:p>
        </p:txBody>
      </p:sp>
      <p:sp>
        <p:nvSpPr>
          <p:cNvPr id="5" name="CaixaDeTexto 4">
            <a:extLst>
              <a:ext uri="{FF2B5EF4-FFF2-40B4-BE49-F238E27FC236}">
                <a16:creationId xmlns:a16="http://schemas.microsoft.com/office/drawing/2014/main" id="{D8CAB9FC-5343-48B5-88C9-F69BD8E6DCF6}"/>
              </a:ext>
            </a:extLst>
          </p:cNvPr>
          <p:cNvSpPr txBox="1"/>
          <p:nvPr/>
        </p:nvSpPr>
        <p:spPr>
          <a:xfrm>
            <a:off x="224474" y="574040"/>
            <a:ext cx="8435280" cy="5909310"/>
          </a:xfrm>
          <a:prstGeom prst="rect">
            <a:avLst/>
          </a:prstGeom>
          <a:noFill/>
        </p:spPr>
        <p:txBody>
          <a:bodyPr wrap="square" rtlCol="0">
            <a:spAutoFit/>
          </a:bodyPr>
          <a:lstStyle/>
          <a:p>
            <a:pPr algn="just"/>
            <a:r>
              <a:rPr lang="pt-BR" sz="2400" dirty="0">
                <a:effectLst/>
                <a:latin typeface="Helvetica" panose="020B0604020202020204" pitchFamily="34" charset="0"/>
                <a:ea typeface="Times New Roman" panose="02020603050405020304" pitchFamily="18" charset="0"/>
                <a:cs typeface="Times New Roman" panose="02020603050405020304" pitchFamily="18" charset="0"/>
              </a:rPr>
              <a:t>O SCR ou Diodo Controlado de Silício é um dos componentes mais importantes nas aplicações em que esteja envolvido o controle de cargas de potência de altos valores a partir da rede de energia. Funcionando como um interruptor acionado eletronicamente ele facilmente supera seus equivalentes mecânicos, por sua velocidade, sensibilidade e capacidade de operar com tensões e correntes elevadas. Não há limite para o número de aplicações práticas em que ele pode ser usado o que torna muito importante para todos conhecer um pouco de seu princípio de funcionamento, suas limitações e suas aplicações principais. Nestes slides falamos de tudo isso. Partindo da estrutura do SCR e de seu princípio de funcionamento veremos também a maneira como são fabricados, circuitos de aplicação e muito mais.</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pt-BR" dirty="0"/>
          </a:p>
        </p:txBody>
      </p:sp>
    </p:spTree>
    <p:extLst>
      <p:ext uri="{BB962C8B-B14F-4D97-AF65-F5344CB8AC3E}">
        <p14:creationId xmlns:p14="http://schemas.microsoft.com/office/powerpoint/2010/main" val="14712188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2C3310D8-0072-42DD-8205-1265B41920FA}"/>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0AC6DDE9-8087-46B1-83B5-30D9DA19E104}"/>
              </a:ext>
            </a:extLst>
          </p:cNvPr>
          <p:cNvSpPr>
            <a:spLocks noGrp="1"/>
          </p:cNvSpPr>
          <p:nvPr>
            <p:ph type="sldNum" sz="quarter" idx="12"/>
          </p:nvPr>
        </p:nvSpPr>
        <p:spPr/>
        <p:txBody>
          <a:bodyPr/>
          <a:lstStyle/>
          <a:p>
            <a:pPr>
              <a:defRPr/>
            </a:pPr>
            <a:fld id="{B8E46BF4-15BC-458A-941A-DFDEC8D1EB02}" type="slidenum">
              <a:rPr lang="pt-BR" altLang="pt-BR" smtClean="0"/>
              <a:pPr>
                <a:defRPr/>
              </a:pPr>
              <a:t>203</a:t>
            </a:fld>
            <a:endParaRPr lang="pt-BR" altLang="pt-BR" dirty="0"/>
          </a:p>
        </p:txBody>
      </p:sp>
      <p:pic>
        <p:nvPicPr>
          <p:cNvPr id="7" name="Imagem 6">
            <a:extLst>
              <a:ext uri="{FF2B5EF4-FFF2-40B4-BE49-F238E27FC236}">
                <a16:creationId xmlns:a16="http://schemas.microsoft.com/office/drawing/2014/main" id="{E130DBEC-1589-41F6-AE8B-2D72A96879C6}"/>
              </a:ext>
            </a:extLst>
          </p:cNvPr>
          <p:cNvPicPr>
            <a:picLocks noChangeAspect="1"/>
          </p:cNvPicPr>
          <p:nvPr/>
        </p:nvPicPr>
        <p:blipFill>
          <a:blip r:embed="rId2"/>
          <a:stretch>
            <a:fillRect/>
          </a:stretch>
        </p:blipFill>
        <p:spPr>
          <a:xfrm>
            <a:off x="5359795" y="3569028"/>
            <a:ext cx="2386809" cy="2448272"/>
          </a:xfrm>
          <a:prstGeom prst="rect">
            <a:avLst/>
          </a:prstGeom>
        </p:spPr>
      </p:pic>
      <p:sp>
        <p:nvSpPr>
          <p:cNvPr id="26" name="CaixaDeTexto 25">
            <a:extLst>
              <a:ext uri="{FF2B5EF4-FFF2-40B4-BE49-F238E27FC236}">
                <a16:creationId xmlns:a16="http://schemas.microsoft.com/office/drawing/2014/main" id="{E977DD80-9817-4E2B-94ED-54C2B9863186}"/>
              </a:ext>
            </a:extLst>
          </p:cNvPr>
          <p:cNvSpPr txBox="1"/>
          <p:nvPr/>
        </p:nvSpPr>
        <p:spPr>
          <a:xfrm>
            <a:off x="323528" y="45656"/>
            <a:ext cx="8363272" cy="830997"/>
          </a:xfrm>
          <a:prstGeom prst="rect">
            <a:avLst/>
          </a:prstGeom>
          <a:noFill/>
        </p:spPr>
        <p:txBody>
          <a:bodyPr wrap="square" rtlCol="0">
            <a:spAutoFit/>
          </a:bodyPr>
          <a:lstStyle/>
          <a:p>
            <a:pPr algn="ctr"/>
            <a:r>
              <a:rPr lang="pt-BR" sz="2400" b="1" dirty="0">
                <a:highlight>
                  <a:srgbClr val="00FF00"/>
                </a:highlight>
              </a:rPr>
              <a:t>ESTRUTURA FÍSICA – CIRCUITO EQUIVALENTE - SIMBOLOGIA</a:t>
            </a:r>
          </a:p>
        </p:txBody>
      </p:sp>
      <p:pic>
        <p:nvPicPr>
          <p:cNvPr id="16" name="Imagem 15" descr="&#10;">
            <a:extLst>
              <a:ext uri="{FF2B5EF4-FFF2-40B4-BE49-F238E27FC236}">
                <a16:creationId xmlns:a16="http://schemas.microsoft.com/office/drawing/2014/main" id="{D975415B-7A8C-4581-B9CF-A924CA6AB21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7963" y="1373119"/>
            <a:ext cx="2133600" cy="4644181"/>
          </a:xfrm>
          <a:prstGeom prst="rect">
            <a:avLst/>
          </a:prstGeom>
          <a:noFill/>
          <a:ln>
            <a:noFill/>
          </a:ln>
        </p:spPr>
      </p:pic>
      <p:pic>
        <p:nvPicPr>
          <p:cNvPr id="6" name="Imagem 5">
            <a:extLst>
              <a:ext uri="{FF2B5EF4-FFF2-40B4-BE49-F238E27FC236}">
                <a16:creationId xmlns:a16="http://schemas.microsoft.com/office/drawing/2014/main" id="{180399A0-24AE-4F30-B018-5CF2FE4F9DB0}"/>
              </a:ext>
            </a:extLst>
          </p:cNvPr>
          <p:cNvPicPr>
            <a:picLocks noChangeAspect="1"/>
          </p:cNvPicPr>
          <p:nvPr/>
        </p:nvPicPr>
        <p:blipFill>
          <a:blip r:embed="rId4"/>
          <a:stretch>
            <a:fillRect/>
          </a:stretch>
        </p:blipFill>
        <p:spPr>
          <a:xfrm>
            <a:off x="3199900" y="1104578"/>
            <a:ext cx="3314043" cy="2684462"/>
          </a:xfrm>
          <a:prstGeom prst="rect">
            <a:avLst/>
          </a:prstGeom>
        </p:spPr>
      </p:pic>
    </p:spTree>
    <p:extLst>
      <p:ext uri="{BB962C8B-B14F-4D97-AF65-F5344CB8AC3E}">
        <p14:creationId xmlns:p14="http://schemas.microsoft.com/office/powerpoint/2010/main" val="29868673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749D1EF-7081-4A24-A342-42721416A5F6}"/>
              </a:ext>
            </a:extLst>
          </p:cNvPr>
          <p:cNvSpPr>
            <a:spLocks noGrp="1"/>
          </p:cNvSpPr>
          <p:nvPr>
            <p:ph type="title"/>
          </p:nvPr>
        </p:nvSpPr>
        <p:spPr>
          <a:xfrm>
            <a:off x="457200" y="274638"/>
            <a:ext cx="8229600" cy="1143000"/>
          </a:xfrm>
        </p:spPr>
        <p:txBody>
          <a:bodyPr/>
          <a:lstStyle/>
          <a:p>
            <a:r>
              <a:rPr lang="en-US" dirty="0">
                <a:highlight>
                  <a:srgbClr val="FFFF00"/>
                </a:highlight>
              </a:rPr>
              <a:t>POLARIZAÇÃO DO </a:t>
            </a:r>
            <a:r>
              <a:rPr lang="en-US" dirty="0">
                <a:highlight>
                  <a:srgbClr val="00FF00"/>
                </a:highlight>
              </a:rPr>
              <a:t>SCR</a:t>
            </a:r>
          </a:p>
        </p:txBody>
      </p:sp>
      <p:pic>
        <p:nvPicPr>
          <p:cNvPr id="4" name="Imagem 3" descr="&#10;">
            <a:extLst>
              <a:ext uri="{FF2B5EF4-FFF2-40B4-BE49-F238E27FC236}">
                <a16:creationId xmlns:a16="http://schemas.microsoft.com/office/drawing/2014/main" id="{DBC332D1-6C2D-4386-BF9B-C5952266BC0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7505" y="1568451"/>
            <a:ext cx="3016696" cy="2508622"/>
          </a:xfrm>
          <a:prstGeom prst="rect">
            <a:avLst/>
          </a:prstGeom>
          <a:noFill/>
          <a:ln>
            <a:noFill/>
          </a:ln>
        </p:spPr>
      </p:pic>
      <p:sp>
        <p:nvSpPr>
          <p:cNvPr id="2" name="Espaço Reservado para Rodapé 1">
            <a:extLst>
              <a:ext uri="{FF2B5EF4-FFF2-40B4-BE49-F238E27FC236}">
                <a16:creationId xmlns:a16="http://schemas.microsoft.com/office/drawing/2014/main" id="{8C877F99-1834-42E0-988E-ECFA63553067}"/>
              </a:ext>
            </a:extLst>
          </p:cNvPr>
          <p:cNvSpPr>
            <a:spLocks noGrp="1"/>
          </p:cNvSpPr>
          <p:nvPr>
            <p:ph type="ftr" sz="quarter" idx="11"/>
          </p:nvPr>
        </p:nvSpPr>
        <p:spPr>
          <a:xfrm>
            <a:off x="3124200" y="6245225"/>
            <a:ext cx="2895600" cy="476250"/>
          </a:xfrm>
        </p:spPr>
        <p:txBody>
          <a:bodyPr wrap="square" anchor="t">
            <a:normAutofit/>
          </a:bodyPr>
          <a:lstStyle/>
          <a:p>
            <a:pPr>
              <a:spcAft>
                <a:spcPts val="600"/>
              </a:spcAft>
              <a:defRPr/>
            </a:pPr>
            <a:r>
              <a:rPr lang="pt-BR"/>
              <a:t>CEFET-RJ UNED Maria da Graça</a:t>
            </a:r>
          </a:p>
        </p:txBody>
      </p:sp>
      <p:sp>
        <p:nvSpPr>
          <p:cNvPr id="3" name="Espaço Reservado para Número de Slide 2">
            <a:extLst>
              <a:ext uri="{FF2B5EF4-FFF2-40B4-BE49-F238E27FC236}">
                <a16:creationId xmlns:a16="http://schemas.microsoft.com/office/drawing/2014/main" id="{E8F82E06-0D1F-4945-953B-4F825B28DBA4}"/>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defRPr/>
            </a:pPr>
            <a:fld id="{B8E46BF4-15BC-458A-941A-DFDEC8D1EB02}" type="slidenum">
              <a:rPr lang="pt-BR" altLang="pt-BR" smtClean="0"/>
              <a:pPr>
                <a:spcAft>
                  <a:spcPts val="600"/>
                </a:spcAft>
                <a:defRPr/>
              </a:pPr>
              <a:t>204</a:t>
            </a:fld>
            <a:endParaRPr lang="pt-BR" altLang="pt-BR"/>
          </a:p>
        </p:txBody>
      </p:sp>
      <p:pic>
        <p:nvPicPr>
          <p:cNvPr id="6" name="Imagem 5" descr="&#10;">
            <a:extLst>
              <a:ext uri="{FF2B5EF4-FFF2-40B4-BE49-F238E27FC236}">
                <a16:creationId xmlns:a16="http://schemas.microsoft.com/office/drawing/2014/main" id="{578DD61B-3CD9-4724-B3B8-AE37161E3B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09097" y="1700808"/>
            <a:ext cx="3621405" cy="3981450"/>
          </a:xfrm>
          <a:prstGeom prst="rect">
            <a:avLst/>
          </a:prstGeom>
          <a:noFill/>
          <a:ln>
            <a:noFill/>
          </a:ln>
        </p:spPr>
      </p:pic>
    </p:spTree>
    <p:extLst>
      <p:ext uri="{BB962C8B-B14F-4D97-AF65-F5344CB8AC3E}">
        <p14:creationId xmlns:p14="http://schemas.microsoft.com/office/powerpoint/2010/main" val="18492062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6A3590E-776D-462A-9F81-AF65AF04B02C}"/>
              </a:ext>
            </a:extLst>
          </p:cNvPr>
          <p:cNvSpPr>
            <a:spLocks noGrp="1"/>
          </p:cNvSpPr>
          <p:nvPr>
            <p:ph type="title"/>
          </p:nvPr>
        </p:nvSpPr>
        <p:spPr>
          <a:xfrm>
            <a:off x="457200" y="136525"/>
            <a:ext cx="8229600" cy="1143000"/>
          </a:xfrm>
        </p:spPr>
        <p:txBody>
          <a:bodyPr/>
          <a:lstStyle/>
          <a:p>
            <a:r>
              <a:rPr lang="en-US" dirty="0">
                <a:highlight>
                  <a:srgbClr val="00FFFF"/>
                </a:highlight>
              </a:rPr>
              <a:t>CURVA CARACTERÍSTICA do </a:t>
            </a:r>
            <a:r>
              <a:rPr lang="en-US" dirty="0">
                <a:highlight>
                  <a:srgbClr val="00FF00"/>
                </a:highlight>
              </a:rPr>
              <a:t>SCR</a:t>
            </a:r>
          </a:p>
        </p:txBody>
      </p:sp>
      <p:pic>
        <p:nvPicPr>
          <p:cNvPr id="4" name="Imagem 3" descr="&#10;">
            <a:extLst>
              <a:ext uri="{FF2B5EF4-FFF2-40B4-BE49-F238E27FC236}">
                <a16:creationId xmlns:a16="http://schemas.microsoft.com/office/drawing/2014/main" id="{1DCBC6D2-603C-4BB9-959A-60E67546F77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47685" y="1600200"/>
            <a:ext cx="7048630" cy="4525963"/>
          </a:xfrm>
          <a:prstGeom prst="rect">
            <a:avLst/>
          </a:prstGeom>
          <a:noFill/>
          <a:ln>
            <a:noFill/>
          </a:ln>
        </p:spPr>
      </p:pic>
      <p:sp>
        <p:nvSpPr>
          <p:cNvPr id="2" name="Espaço Reservado para Rodapé 1">
            <a:extLst>
              <a:ext uri="{FF2B5EF4-FFF2-40B4-BE49-F238E27FC236}">
                <a16:creationId xmlns:a16="http://schemas.microsoft.com/office/drawing/2014/main" id="{B8B24A7D-683C-44E5-BFA8-A6FF4D6360BF}"/>
              </a:ext>
            </a:extLst>
          </p:cNvPr>
          <p:cNvSpPr>
            <a:spLocks noGrp="1"/>
          </p:cNvSpPr>
          <p:nvPr>
            <p:ph type="ftr" sz="quarter" idx="11"/>
          </p:nvPr>
        </p:nvSpPr>
        <p:spPr>
          <a:xfrm>
            <a:off x="3124200" y="6245225"/>
            <a:ext cx="2895600" cy="476250"/>
          </a:xfrm>
        </p:spPr>
        <p:txBody>
          <a:bodyPr wrap="square" anchor="t">
            <a:normAutofit/>
          </a:bodyPr>
          <a:lstStyle/>
          <a:p>
            <a:pPr>
              <a:spcAft>
                <a:spcPts val="600"/>
              </a:spcAft>
              <a:defRPr/>
            </a:pPr>
            <a:r>
              <a:rPr lang="pt-BR"/>
              <a:t>CEFET-RJ UNED Maria da Graça</a:t>
            </a:r>
          </a:p>
        </p:txBody>
      </p:sp>
      <p:sp>
        <p:nvSpPr>
          <p:cNvPr id="3" name="Espaço Reservado para Número de Slide 2">
            <a:extLst>
              <a:ext uri="{FF2B5EF4-FFF2-40B4-BE49-F238E27FC236}">
                <a16:creationId xmlns:a16="http://schemas.microsoft.com/office/drawing/2014/main" id="{A0A19783-F826-4F85-B0CC-B468A1EA88F1}"/>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defRPr/>
            </a:pPr>
            <a:fld id="{B8E46BF4-15BC-458A-941A-DFDEC8D1EB02}" type="slidenum">
              <a:rPr lang="pt-BR" altLang="pt-BR" smtClean="0"/>
              <a:pPr>
                <a:spcAft>
                  <a:spcPts val="600"/>
                </a:spcAft>
                <a:defRPr/>
              </a:pPr>
              <a:t>205</a:t>
            </a:fld>
            <a:endParaRPr lang="pt-BR" altLang="pt-BR"/>
          </a:p>
        </p:txBody>
      </p:sp>
    </p:spTree>
    <p:extLst>
      <p:ext uri="{BB962C8B-B14F-4D97-AF65-F5344CB8AC3E}">
        <p14:creationId xmlns:p14="http://schemas.microsoft.com/office/powerpoint/2010/main" val="18033864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0CFA413-F29B-427B-A2D2-FF293606A037}"/>
              </a:ext>
            </a:extLst>
          </p:cNvPr>
          <p:cNvSpPr>
            <a:spLocks noGrp="1"/>
          </p:cNvSpPr>
          <p:nvPr>
            <p:ph type="title"/>
          </p:nvPr>
        </p:nvSpPr>
        <p:spPr>
          <a:xfrm>
            <a:off x="457200" y="274638"/>
            <a:ext cx="8229600" cy="1143000"/>
          </a:xfrm>
        </p:spPr>
        <p:txBody>
          <a:bodyPr/>
          <a:lstStyle/>
          <a:p>
            <a:r>
              <a:rPr lang="en-US" dirty="0">
                <a:highlight>
                  <a:srgbClr val="00FF00"/>
                </a:highlight>
              </a:rPr>
              <a:t>Como LIGAR OU DISPARAR um </a:t>
            </a:r>
            <a:r>
              <a:rPr lang="en-US" dirty="0">
                <a:highlight>
                  <a:srgbClr val="FFFF00"/>
                </a:highlight>
              </a:rPr>
              <a:t>SCR</a:t>
            </a:r>
          </a:p>
        </p:txBody>
      </p:sp>
      <p:pic>
        <p:nvPicPr>
          <p:cNvPr id="6" name="Espaço Reservado para Conteúdo 5" descr="&#10;">
            <a:extLst>
              <a:ext uri="{FF2B5EF4-FFF2-40B4-BE49-F238E27FC236}">
                <a16:creationId xmlns:a16="http://schemas.microsoft.com/office/drawing/2014/main" id="{CE22B65B-8DF4-4FA4-86B8-50E415B8AE8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683568" y="1719262"/>
            <a:ext cx="6034617" cy="4525963"/>
          </a:xfrm>
          <a:prstGeom prst="rect">
            <a:avLst/>
          </a:prstGeom>
          <a:noFill/>
          <a:ln>
            <a:noFill/>
          </a:ln>
        </p:spPr>
      </p:pic>
      <p:sp>
        <p:nvSpPr>
          <p:cNvPr id="4" name="Espaço Reservado para Rodapé 3">
            <a:extLst>
              <a:ext uri="{FF2B5EF4-FFF2-40B4-BE49-F238E27FC236}">
                <a16:creationId xmlns:a16="http://schemas.microsoft.com/office/drawing/2014/main" id="{72FE68DA-F776-4257-9065-0BDF6234D93B}"/>
              </a:ext>
            </a:extLst>
          </p:cNvPr>
          <p:cNvSpPr>
            <a:spLocks noGrp="1"/>
          </p:cNvSpPr>
          <p:nvPr>
            <p:ph type="ftr" sz="quarter" idx="11"/>
          </p:nvPr>
        </p:nvSpPr>
        <p:spPr>
          <a:xfrm>
            <a:off x="3124200" y="6245225"/>
            <a:ext cx="2895600" cy="476250"/>
          </a:xfrm>
        </p:spPr>
        <p:txBody>
          <a:bodyPr wrap="square" anchor="t">
            <a:normAutofit/>
          </a:bodyPr>
          <a:lstStyle/>
          <a:p>
            <a:pPr>
              <a:spcAft>
                <a:spcPts val="600"/>
              </a:spcAft>
              <a:defRPr/>
            </a:pPr>
            <a:r>
              <a:rPr lang="pt-BR"/>
              <a:t>CEFET-RJ UNED Maria da Graça</a:t>
            </a:r>
          </a:p>
        </p:txBody>
      </p:sp>
      <p:sp>
        <p:nvSpPr>
          <p:cNvPr id="5" name="Espaço Reservado para Número de Slide 4">
            <a:extLst>
              <a:ext uri="{FF2B5EF4-FFF2-40B4-BE49-F238E27FC236}">
                <a16:creationId xmlns:a16="http://schemas.microsoft.com/office/drawing/2014/main" id="{B9A99AB4-50A1-40D5-AD63-055A8395E0CB}"/>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defRPr/>
            </a:pPr>
            <a:fld id="{6AF45C78-9929-4003-B271-D3EC46ACE9FD}" type="slidenum">
              <a:rPr lang="pt-BR" altLang="pt-BR" smtClean="0"/>
              <a:pPr>
                <a:spcAft>
                  <a:spcPts val="600"/>
                </a:spcAft>
                <a:defRPr/>
              </a:pPr>
              <a:t>206</a:t>
            </a:fld>
            <a:endParaRPr lang="pt-BR" altLang="pt-BR"/>
          </a:p>
        </p:txBody>
      </p:sp>
    </p:spTree>
    <p:extLst>
      <p:ext uri="{BB962C8B-B14F-4D97-AF65-F5344CB8AC3E}">
        <p14:creationId xmlns:p14="http://schemas.microsoft.com/office/powerpoint/2010/main" val="29327235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2D746B1-E87E-4A97-86ED-3A17C280B05A}"/>
              </a:ext>
            </a:extLst>
          </p:cNvPr>
          <p:cNvSpPr>
            <a:spLocks noGrp="1"/>
          </p:cNvSpPr>
          <p:nvPr>
            <p:ph type="title"/>
          </p:nvPr>
        </p:nvSpPr>
        <p:spPr>
          <a:xfrm>
            <a:off x="457200" y="274638"/>
            <a:ext cx="8229600" cy="1143000"/>
          </a:xfrm>
        </p:spPr>
        <p:txBody>
          <a:bodyPr/>
          <a:lstStyle/>
          <a:p>
            <a:r>
              <a:rPr lang="en-US" dirty="0">
                <a:highlight>
                  <a:srgbClr val="00FF00"/>
                </a:highlight>
              </a:rPr>
              <a:t>DESLIGAMENTO DO </a:t>
            </a:r>
            <a:r>
              <a:rPr lang="en-US" dirty="0">
                <a:highlight>
                  <a:srgbClr val="FFFF00"/>
                </a:highlight>
              </a:rPr>
              <a:t>SCR</a:t>
            </a:r>
          </a:p>
        </p:txBody>
      </p:sp>
      <p:pic>
        <p:nvPicPr>
          <p:cNvPr id="5" name="Imagem 4" descr="&#10;">
            <a:extLst>
              <a:ext uri="{FF2B5EF4-FFF2-40B4-BE49-F238E27FC236}">
                <a16:creationId xmlns:a16="http://schemas.microsoft.com/office/drawing/2014/main" id="{095577A4-B1E1-4AF8-8BCE-84DCA40124A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57200" y="2428416"/>
            <a:ext cx="4038600" cy="2869531"/>
          </a:xfrm>
          <a:prstGeom prst="rect">
            <a:avLst/>
          </a:prstGeom>
          <a:noFill/>
          <a:ln>
            <a:noFill/>
          </a:ln>
        </p:spPr>
      </p:pic>
      <p:sp>
        <p:nvSpPr>
          <p:cNvPr id="4" name="CaixaDeTexto 3">
            <a:extLst>
              <a:ext uri="{FF2B5EF4-FFF2-40B4-BE49-F238E27FC236}">
                <a16:creationId xmlns:a16="http://schemas.microsoft.com/office/drawing/2014/main" id="{B76F3D8D-C9CB-4BA8-9DFE-DBC45ED87E90}"/>
              </a:ext>
            </a:extLst>
          </p:cNvPr>
          <p:cNvSpPr txBox="1"/>
          <p:nvPr/>
        </p:nvSpPr>
        <p:spPr bwMode="auto">
          <a:xfrm>
            <a:off x="4648200" y="1600200"/>
            <a:ext cx="4038600" cy="4525963"/>
          </a:xfrm>
          <a:prstGeom prst="rect">
            <a:avLst/>
          </a:prstGeom>
          <a:noFill/>
          <a:ln>
            <a:noFill/>
          </a:ln>
        </p:spPr>
        <p:txBody>
          <a:bodyPr vert="horz" wrap="square" lIns="91440" tIns="45720" rIns="91440" bIns="45720" numCol="1" rtlCol="0" anchor="t" anchorCtr="0" compatLnSpc="1">
            <a:prstTxWarp prst="textNoShape">
              <a:avLst/>
            </a:prstTxWarp>
            <a:normAutofit/>
          </a:bodyPr>
          <a:lstStyle/>
          <a:p>
            <a:pPr>
              <a:lnSpc>
                <a:spcPct val="90000"/>
              </a:lnSpc>
              <a:spcBef>
                <a:spcPct val="20000"/>
              </a:spcBef>
            </a:pPr>
            <a:r>
              <a:rPr lang="pt-BR" sz="1300">
                <a:latin typeface="+mn-lt"/>
              </a:rPr>
              <a:t>COMO DESLIGAR UM SCR APÓS SEU ACIONAMENTO??</a:t>
            </a:r>
          </a:p>
          <a:p>
            <a:pPr>
              <a:lnSpc>
                <a:spcPct val="90000"/>
              </a:lnSpc>
              <a:spcBef>
                <a:spcPct val="20000"/>
              </a:spcBef>
            </a:pPr>
            <a:endParaRPr lang="pt-BR" sz="1300">
              <a:latin typeface="+mn-lt"/>
            </a:endParaRPr>
          </a:p>
          <a:p>
            <a:pPr>
              <a:lnSpc>
                <a:spcPct val="90000"/>
              </a:lnSpc>
              <a:spcBef>
                <a:spcPct val="20000"/>
              </a:spcBef>
            </a:pPr>
            <a:r>
              <a:rPr lang="pt-BR" sz="1300">
                <a:effectLst/>
                <a:latin typeface="+mn-lt"/>
              </a:rPr>
              <a:t>Um dos meios que se tem para desligar um SCR então é reduzir a corrente principal até que ela caia abaixo do valor indicado, quando ele então comuta para o estado de não condução.</a:t>
            </a:r>
          </a:p>
          <a:p>
            <a:pPr>
              <a:lnSpc>
                <a:spcPct val="90000"/>
              </a:lnSpc>
              <a:spcBef>
                <a:spcPct val="20000"/>
              </a:spcBef>
            </a:pPr>
            <a:r>
              <a:rPr lang="pt-BR" sz="1300">
                <a:effectLst/>
                <a:latin typeface="+mn-lt"/>
              </a:rPr>
              <a:t>Uma outra maneira de se fazer o SCR "desligar" consiste em reduzir a zero momentaneamente a tensão entre o anodo e o catodo de modo que a corrente principal caindo abaixo do valor de manutenção venha provocar o desligamento do semicondutor levando-o ao seu estado de não condução.</a:t>
            </a:r>
          </a:p>
          <a:p>
            <a:pPr>
              <a:lnSpc>
                <a:spcPct val="90000"/>
              </a:lnSpc>
              <a:spcBef>
                <a:spcPct val="20000"/>
              </a:spcBef>
            </a:pPr>
            <a:r>
              <a:rPr lang="pt-BR" sz="1300">
                <a:effectLst/>
                <a:latin typeface="+mn-lt"/>
              </a:rPr>
              <a:t>Isso pode ser feito de diversas maneiras, como por exemplo por meio de um interruptor de pressão do tipo normalmente aberto (NA) ligado em paralelo com o SCR curto-circutando-o momentaneamente, ou então por meio de um interruptor de pressão do tipo normalmente fechado ligado em série com a alimentação, desligando-o momentaneamente. Estes procedimentos são mostrados na figura 15.</a:t>
            </a:r>
          </a:p>
          <a:p>
            <a:pPr>
              <a:lnSpc>
                <a:spcPct val="90000"/>
              </a:lnSpc>
              <a:spcBef>
                <a:spcPct val="20000"/>
              </a:spcBef>
            </a:pPr>
            <a:endParaRPr lang="pt-BR" sz="1300">
              <a:latin typeface="+mn-lt"/>
            </a:endParaRPr>
          </a:p>
          <a:p>
            <a:pPr>
              <a:lnSpc>
                <a:spcPct val="90000"/>
              </a:lnSpc>
              <a:spcBef>
                <a:spcPct val="20000"/>
              </a:spcBef>
            </a:pPr>
            <a:endParaRPr lang="pt-BR" sz="1300">
              <a:latin typeface="+mn-lt"/>
            </a:endParaRPr>
          </a:p>
          <a:p>
            <a:pPr>
              <a:lnSpc>
                <a:spcPct val="90000"/>
              </a:lnSpc>
              <a:spcBef>
                <a:spcPct val="20000"/>
              </a:spcBef>
            </a:pPr>
            <a:endParaRPr lang="pt-BR" sz="1300">
              <a:latin typeface="+mn-lt"/>
            </a:endParaRPr>
          </a:p>
        </p:txBody>
      </p:sp>
      <p:sp>
        <p:nvSpPr>
          <p:cNvPr id="2" name="Espaço Reservado para Rodapé 1">
            <a:extLst>
              <a:ext uri="{FF2B5EF4-FFF2-40B4-BE49-F238E27FC236}">
                <a16:creationId xmlns:a16="http://schemas.microsoft.com/office/drawing/2014/main" id="{FD487DE5-FC6B-4144-BB81-B59650475490}"/>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F7290840-4D31-4EA6-979E-B1AC6B68F3C7}"/>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207</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526928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D5C211-E819-40EF-8FED-644360F6A241}"/>
              </a:ext>
            </a:extLst>
          </p:cNvPr>
          <p:cNvSpPr>
            <a:spLocks noGrp="1"/>
          </p:cNvSpPr>
          <p:nvPr>
            <p:ph type="title"/>
          </p:nvPr>
        </p:nvSpPr>
        <p:spPr>
          <a:xfrm>
            <a:off x="457200" y="274638"/>
            <a:ext cx="8229600" cy="1325562"/>
          </a:xfrm>
        </p:spPr>
        <p:txBody>
          <a:bodyPr/>
          <a:lstStyle/>
          <a:p>
            <a:r>
              <a:rPr lang="en-US" sz="3600" dirty="0">
                <a:solidFill>
                  <a:srgbClr val="FF0000"/>
                </a:solidFill>
                <a:highlight>
                  <a:srgbClr val="FFFF00"/>
                </a:highlight>
              </a:rPr>
              <a:t>ANÁLISE DE FUNCIONAMENTO SITUAÇÃO PRÁTICA – </a:t>
            </a:r>
            <a:r>
              <a:rPr lang="en-US" sz="3600" dirty="0" err="1">
                <a:solidFill>
                  <a:srgbClr val="FF0000"/>
                </a:solidFill>
                <a:highlight>
                  <a:srgbClr val="00FF00"/>
                </a:highlight>
              </a:rPr>
              <a:t>caso</a:t>
            </a:r>
            <a:r>
              <a:rPr lang="en-US" sz="3600" dirty="0">
                <a:solidFill>
                  <a:srgbClr val="FF0000"/>
                </a:solidFill>
                <a:highlight>
                  <a:srgbClr val="00FF00"/>
                </a:highlight>
              </a:rPr>
              <a:t> 1</a:t>
            </a:r>
          </a:p>
        </p:txBody>
      </p:sp>
      <p:pic>
        <p:nvPicPr>
          <p:cNvPr id="4" name="Imagem 3" descr="&#10;">
            <a:extLst>
              <a:ext uri="{FF2B5EF4-FFF2-40B4-BE49-F238E27FC236}">
                <a16:creationId xmlns:a16="http://schemas.microsoft.com/office/drawing/2014/main" id="{5CDF39B6-F7B7-4313-9D5A-941D3D1BBFA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94556" y="1600200"/>
            <a:ext cx="8154888" cy="4525963"/>
          </a:xfrm>
          <a:prstGeom prst="rect">
            <a:avLst/>
          </a:prstGeom>
          <a:noFill/>
          <a:ln>
            <a:noFill/>
          </a:ln>
        </p:spPr>
      </p:pic>
      <p:sp>
        <p:nvSpPr>
          <p:cNvPr id="2" name="Espaço Reservado para Rodapé 1">
            <a:extLst>
              <a:ext uri="{FF2B5EF4-FFF2-40B4-BE49-F238E27FC236}">
                <a16:creationId xmlns:a16="http://schemas.microsoft.com/office/drawing/2014/main" id="{96086E3C-5F10-473F-8DEE-CA0E881AB783}"/>
              </a:ext>
            </a:extLst>
          </p:cNvPr>
          <p:cNvSpPr>
            <a:spLocks noGrp="1"/>
          </p:cNvSpPr>
          <p:nvPr>
            <p:ph type="ftr" sz="quarter" idx="11"/>
          </p:nvPr>
        </p:nvSpPr>
        <p:spPr>
          <a:xfrm>
            <a:off x="3124200" y="6245225"/>
            <a:ext cx="2895600" cy="476250"/>
          </a:xfrm>
        </p:spPr>
        <p:txBody>
          <a:bodyPr wrap="square" anchor="t">
            <a:normAutofit/>
          </a:bodyPr>
          <a:lstStyle/>
          <a:p>
            <a:pPr>
              <a:spcAft>
                <a:spcPts val="600"/>
              </a:spcAft>
              <a:defRPr/>
            </a:pPr>
            <a:r>
              <a:rPr lang="pt-BR"/>
              <a:t>CEFET-RJ UNED Maria da Graça</a:t>
            </a:r>
          </a:p>
        </p:txBody>
      </p:sp>
      <p:sp>
        <p:nvSpPr>
          <p:cNvPr id="3" name="Espaço Reservado para Número de Slide 2">
            <a:extLst>
              <a:ext uri="{FF2B5EF4-FFF2-40B4-BE49-F238E27FC236}">
                <a16:creationId xmlns:a16="http://schemas.microsoft.com/office/drawing/2014/main" id="{18EE5153-7210-46E4-BA59-06F0913BA28A}"/>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defRPr/>
            </a:pPr>
            <a:fld id="{B8E46BF4-15BC-458A-941A-DFDEC8D1EB02}" type="slidenum">
              <a:rPr lang="pt-BR" altLang="pt-BR" smtClean="0"/>
              <a:pPr>
                <a:spcAft>
                  <a:spcPts val="600"/>
                </a:spcAft>
                <a:defRPr/>
              </a:pPr>
              <a:t>208</a:t>
            </a:fld>
            <a:endParaRPr lang="pt-BR" altLang="pt-BR"/>
          </a:p>
        </p:txBody>
      </p:sp>
    </p:spTree>
    <p:extLst>
      <p:ext uri="{BB962C8B-B14F-4D97-AF65-F5344CB8AC3E}">
        <p14:creationId xmlns:p14="http://schemas.microsoft.com/office/powerpoint/2010/main" val="87269993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DD347CA0-FCDC-4255-A5C0-EA3A882147CE}"/>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508A3F6F-DC88-4575-AE24-1506A12EFDC3}"/>
              </a:ext>
            </a:extLst>
          </p:cNvPr>
          <p:cNvSpPr>
            <a:spLocks noGrp="1"/>
          </p:cNvSpPr>
          <p:nvPr>
            <p:ph type="sldNum" sz="quarter" idx="12"/>
          </p:nvPr>
        </p:nvSpPr>
        <p:spPr/>
        <p:txBody>
          <a:bodyPr/>
          <a:lstStyle/>
          <a:p>
            <a:pPr>
              <a:defRPr/>
            </a:pPr>
            <a:fld id="{B8E46BF4-15BC-458A-941A-DFDEC8D1EB02}" type="slidenum">
              <a:rPr lang="pt-BR" altLang="pt-BR" smtClean="0"/>
              <a:pPr>
                <a:defRPr/>
              </a:pPr>
              <a:t>209</a:t>
            </a:fld>
            <a:endParaRPr lang="pt-BR" altLang="pt-BR" dirty="0"/>
          </a:p>
        </p:txBody>
      </p:sp>
      <p:pic>
        <p:nvPicPr>
          <p:cNvPr id="4" name="Imagem 3" descr="&#10;">
            <a:extLst>
              <a:ext uri="{FF2B5EF4-FFF2-40B4-BE49-F238E27FC236}">
                <a16:creationId xmlns:a16="http://schemas.microsoft.com/office/drawing/2014/main" id="{F029345F-5950-440C-8B01-C7D31C25F3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1857" y="2811151"/>
            <a:ext cx="6923112" cy="3256329"/>
          </a:xfrm>
          <a:prstGeom prst="rect">
            <a:avLst/>
          </a:prstGeom>
          <a:noFill/>
          <a:ln>
            <a:noFill/>
          </a:ln>
        </p:spPr>
      </p:pic>
      <p:sp>
        <p:nvSpPr>
          <p:cNvPr id="5" name="CaixaDeTexto 4">
            <a:extLst>
              <a:ext uri="{FF2B5EF4-FFF2-40B4-BE49-F238E27FC236}">
                <a16:creationId xmlns:a16="http://schemas.microsoft.com/office/drawing/2014/main" id="{BCDA25E6-1DFE-432F-B228-F403D078212D}"/>
              </a:ext>
            </a:extLst>
          </p:cNvPr>
          <p:cNvSpPr txBox="1"/>
          <p:nvPr/>
        </p:nvSpPr>
        <p:spPr>
          <a:xfrm>
            <a:off x="683568" y="4043271"/>
            <a:ext cx="7488832" cy="792088"/>
          </a:xfrm>
          <a:prstGeom prst="rect">
            <a:avLst/>
          </a:prstGeom>
          <a:noFill/>
        </p:spPr>
        <p:txBody>
          <a:bodyPr wrap="square" rtlCol="0">
            <a:spAutoFit/>
          </a:bodyPr>
          <a:lstStyle/>
          <a:p>
            <a:endParaRPr lang="pt-BR" dirty="0"/>
          </a:p>
        </p:txBody>
      </p:sp>
      <p:sp>
        <p:nvSpPr>
          <p:cNvPr id="6" name="CaixaDeTexto 5">
            <a:extLst>
              <a:ext uri="{FF2B5EF4-FFF2-40B4-BE49-F238E27FC236}">
                <a16:creationId xmlns:a16="http://schemas.microsoft.com/office/drawing/2014/main" id="{013ACB54-EF3D-41B6-AFBC-7A04E8B23CE1}"/>
              </a:ext>
            </a:extLst>
          </p:cNvPr>
          <p:cNvSpPr txBox="1"/>
          <p:nvPr/>
        </p:nvSpPr>
        <p:spPr>
          <a:xfrm>
            <a:off x="539552" y="404664"/>
            <a:ext cx="7128792" cy="369332"/>
          </a:xfrm>
          <a:prstGeom prst="rect">
            <a:avLst/>
          </a:prstGeom>
          <a:noFill/>
        </p:spPr>
        <p:txBody>
          <a:bodyPr wrap="square" rtlCol="0">
            <a:spAutoFit/>
          </a:bodyPr>
          <a:lstStyle/>
          <a:p>
            <a:endParaRPr lang="pt-BR" dirty="0"/>
          </a:p>
        </p:txBody>
      </p:sp>
      <p:sp>
        <p:nvSpPr>
          <p:cNvPr id="7" name="Title 1">
            <a:extLst>
              <a:ext uri="{FF2B5EF4-FFF2-40B4-BE49-F238E27FC236}">
                <a16:creationId xmlns:a16="http://schemas.microsoft.com/office/drawing/2014/main" id="{48876255-8121-4451-8405-597B94034B39}"/>
              </a:ext>
            </a:extLst>
          </p:cNvPr>
          <p:cNvSpPr txBox="1">
            <a:spLocks/>
          </p:cNvSpPr>
          <p:nvPr/>
        </p:nvSpPr>
        <p:spPr>
          <a:xfrm>
            <a:off x="457200" y="274638"/>
            <a:ext cx="8229600" cy="132556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600" kern="0" dirty="0">
                <a:solidFill>
                  <a:srgbClr val="FF0000"/>
                </a:solidFill>
                <a:highlight>
                  <a:srgbClr val="FFFF00"/>
                </a:highlight>
              </a:rPr>
              <a:t>ANÁLISE DE FUNCIONAMENTO SITUAÇÃO PRÁTICA COM DISPARO DE GATE</a:t>
            </a:r>
          </a:p>
        </p:txBody>
      </p:sp>
    </p:spTree>
    <p:extLst>
      <p:ext uri="{BB962C8B-B14F-4D97-AF65-F5344CB8AC3E}">
        <p14:creationId xmlns:p14="http://schemas.microsoft.com/office/powerpoint/2010/main" val="775904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ço Reservado para Rodapé 2">
            <a:extLst>
              <a:ext uri="{FF2B5EF4-FFF2-40B4-BE49-F238E27FC236}">
                <a16:creationId xmlns:a16="http://schemas.microsoft.com/office/drawing/2014/main" id="{498A2BB1-2B27-4255-B231-F421464C94E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3555" name="Espaço Reservado para Número de Slide 3">
            <a:extLst>
              <a:ext uri="{FF2B5EF4-FFF2-40B4-BE49-F238E27FC236}">
                <a16:creationId xmlns:a16="http://schemas.microsoft.com/office/drawing/2014/main" id="{67C7AB80-1C62-4AF9-B979-AB88E2DB42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3B953ED-3ED3-4BA5-95C8-C4B1A3443ACD}" type="slidenum">
              <a:rPr lang="pt-BR" altLang="pt-BR" sz="1400" smtClean="0"/>
              <a:pPr>
                <a:spcBef>
                  <a:spcPct val="0"/>
                </a:spcBef>
                <a:buFontTx/>
                <a:buNone/>
              </a:pPr>
              <a:t>21</a:t>
            </a:fld>
            <a:endParaRPr lang="pt-BR" altLang="pt-BR" sz="1400"/>
          </a:p>
        </p:txBody>
      </p:sp>
      <p:sp>
        <p:nvSpPr>
          <p:cNvPr id="23556" name="Text Box 2">
            <a:extLst>
              <a:ext uri="{FF2B5EF4-FFF2-40B4-BE49-F238E27FC236}">
                <a16:creationId xmlns:a16="http://schemas.microsoft.com/office/drawing/2014/main" id="{561020CC-B9E3-4B92-A08D-559B089E2B9C}"/>
              </a:ext>
            </a:extLst>
          </p:cNvPr>
          <p:cNvSpPr txBox="1">
            <a:spLocks noChangeArrowheads="1"/>
          </p:cNvSpPr>
          <p:nvPr/>
        </p:nvSpPr>
        <p:spPr bwMode="auto">
          <a:xfrm>
            <a:off x="179388" y="260350"/>
            <a:ext cx="8785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2400" b="1" i="1">
                <a:solidFill>
                  <a:schemeClr val="accent2"/>
                </a:solidFill>
              </a:rPr>
              <a:t>JUNÇÃO PN</a:t>
            </a:r>
            <a:r>
              <a:rPr lang="pt-BR" altLang="pt-BR" sz="2400" b="1">
                <a:solidFill>
                  <a:schemeClr val="accent2"/>
                </a:solidFill>
              </a:rPr>
              <a:t> ou DIODOS SEMICONDUTORES</a:t>
            </a:r>
          </a:p>
        </p:txBody>
      </p:sp>
      <p:pic>
        <p:nvPicPr>
          <p:cNvPr id="23557" name="Picture 3">
            <a:extLst>
              <a:ext uri="{FF2B5EF4-FFF2-40B4-BE49-F238E27FC236}">
                <a16:creationId xmlns:a16="http://schemas.microsoft.com/office/drawing/2014/main" id="{72C9EDBC-9DF4-4AD7-8C8E-17E3A5014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765175"/>
            <a:ext cx="856932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a:extLst>
              <a:ext uri="{FF2B5EF4-FFF2-40B4-BE49-F238E27FC236}">
                <a16:creationId xmlns:a16="http://schemas.microsoft.com/office/drawing/2014/main" id="{C93A43C2-22CC-4CB6-9916-43497FC3D2BC}"/>
              </a:ext>
            </a:extLst>
          </p:cNvPr>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250825" y="1916113"/>
            <a:ext cx="77057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686CFD-5D93-4D68-B2C2-7126EF3FA4DD}"/>
              </a:ext>
            </a:extLst>
          </p:cNvPr>
          <p:cNvSpPr>
            <a:spLocks noGrp="1"/>
          </p:cNvSpPr>
          <p:nvPr>
            <p:ph type="title"/>
          </p:nvPr>
        </p:nvSpPr>
        <p:spPr>
          <a:xfrm>
            <a:off x="457200" y="274638"/>
            <a:ext cx="8229600" cy="1143000"/>
          </a:xfrm>
        </p:spPr>
        <p:txBody>
          <a:bodyPr/>
          <a:lstStyle/>
          <a:p>
            <a:r>
              <a:rPr lang="en-US" dirty="0" err="1">
                <a:solidFill>
                  <a:srgbClr val="FF0000"/>
                </a:solidFill>
                <a:highlight>
                  <a:srgbClr val="FFFF00"/>
                </a:highlight>
              </a:rPr>
              <a:t>Análise</a:t>
            </a:r>
            <a:r>
              <a:rPr lang="en-US" dirty="0">
                <a:solidFill>
                  <a:srgbClr val="FF0000"/>
                </a:solidFill>
                <a:highlight>
                  <a:srgbClr val="FFFF00"/>
                </a:highlight>
              </a:rPr>
              <a:t> de </a:t>
            </a:r>
            <a:r>
              <a:rPr lang="en-US" dirty="0" err="1">
                <a:solidFill>
                  <a:srgbClr val="FF0000"/>
                </a:solidFill>
                <a:highlight>
                  <a:srgbClr val="FFFF00"/>
                </a:highlight>
              </a:rPr>
              <a:t>funcionamento</a:t>
            </a:r>
            <a:r>
              <a:rPr lang="en-US" dirty="0">
                <a:solidFill>
                  <a:srgbClr val="FF0000"/>
                </a:solidFill>
                <a:highlight>
                  <a:srgbClr val="FFFF00"/>
                </a:highlight>
              </a:rPr>
              <a:t> </a:t>
            </a:r>
            <a:r>
              <a:rPr lang="en-US" dirty="0" err="1">
                <a:solidFill>
                  <a:srgbClr val="FF0000"/>
                </a:solidFill>
                <a:highlight>
                  <a:srgbClr val="FFFF00"/>
                </a:highlight>
              </a:rPr>
              <a:t>situação</a:t>
            </a:r>
            <a:r>
              <a:rPr lang="en-US" dirty="0">
                <a:solidFill>
                  <a:srgbClr val="FF0000"/>
                </a:solidFill>
                <a:highlight>
                  <a:srgbClr val="FFFF00"/>
                </a:highlight>
              </a:rPr>
              <a:t> </a:t>
            </a:r>
            <a:r>
              <a:rPr lang="en-US" dirty="0" err="1">
                <a:solidFill>
                  <a:srgbClr val="FF0000"/>
                </a:solidFill>
                <a:highlight>
                  <a:srgbClr val="FFFF00"/>
                </a:highlight>
              </a:rPr>
              <a:t>prática</a:t>
            </a:r>
            <a:r>
              <a:rPr lang="en-US" dirty="0">
                <a:solidFill>
                  <a:srgbClr val="FF0000"/>
                </a:solidFill>
                <a:highlight>
                  <a:srgbClr val="FFFF00"/>
                </a:highlight>
              </a:rPr>
              <a:t> – </a:t>
            </a:r>
            <a:r>
              <a:rPr lang="en-US" dirty="0" err="1">
                <a:solidFill>
                  <a:srgbClr val="FF0000"/>
                </a:solidFill>
                <a:highlight>
                  <a:srgbClr val="00FF00"/>
                </a:highlight>
              </a:rPr>
              <a:t>caso</a:t>
            </a:r>
            <a:r>
              <a:rPr lang="en-US" dirty="0">
                <a:solidFill>
                  <a:srgbClr val="FF0000"/>
                </a:solidFill>
                <a:highlight>
                  <a:srgbClr val="00FF00"/>
                </a:highlight>
              </a:rPr>
              <a:t> 2</a:t>
            </a:r>
          </a:p>
        </p:txBody>
      </p:sp>
      <p:pic>
        <p:nvPicPr>
          <p:cNvPr id="5" name="Imagem 4" descr=" &#10;">
            <a:extLst>
              <a:ext uri="{FF2B5EF4-FFF2-40B4-BE49-F238E27FC236}">
                <a16:creationId xmlns:a16="http://schemas.microsoft.com/office/drawing/2014/main" id="{9488E4ED-34E2-4821-85A0-27F82839515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973954" y="1600200"/>
            <a:ext cx="7196091" cy="4525963"/>
          </a:xfrm>
          <a:prstGeom prst="rect">
            <a:avLst/>
          </a:prstGeom>
          <a:noFill/>
          <a:ln>
            <a:noFill/>
          </a:ln>
        </p:spPr>
      </p:pic>
      <p:sp>
        <p:nvSpPr>
          <p:cNvPr id="2" name="Espaço Reservado para Rodapé 1">
            <a:extLst>
              <a:ext uri="{FF2B5EF4-FFF2-40B4-BE49-F238E27FC236}">
                <a16:creationId xmlns:a16="http://schemas.microsoft.com/office/drawing/2014/main" id="{B9CD1682-4AF1-4F0A-86F4-170624FC0F9E}"/>
              </a:ext>
            </a:extLst>
          </p:cNvPr>
          <p:cNvSpPr>
            <a:spLocks noGrp="1"/>
          </p:cNvSpPr>
          <p:nvPr>
            <p:ph type="ftr" sz="quarter" idx="11"/>
          </p:nvPr>
        </p:nvSpPr>
        <p:spPr>
          <a:xfrm>
            <a:off x="3124200" y="6245225"/>
            <a:ext cx="2895600" cy="476250"/>
          </a:xfrm>
        </p:spPr>
        <p:txBody>
          <a:bodyPr wrap="square" anchor="t">
            <a:normAutofit/>
          </a:bodyPr>
          <a:lstStyle/>
          <a:p>
            <a:pPr>
              <a:spcAft>
                <a:spcPts val="600"/>
              </a:spcAft>
              <a:defRPr/>
            </a:pPr>
            <a:r>
              <a:rPr lang="pt-BR"/>
              <a:t>CEFET-RJ UNED Maria da Graça</a:t>
            </a:r>
          </a:p>
        </p:txBody>
      </p:sp>
      <p:sp>
        <p:nvSpPr>
          <p:cNvPr id="3" name="Espaço Reservado para Número de Slide 2">
            <a:extLst>
              <a:ext uri="{FF2B5EF4-FFF2-40B4-BE49-F238E27FC236}">
                <a16:creationId xmlns:a16="http://schemas.microsoft.com/office/drawing/2014/main" id="{64896F71-4AC6-4E73-B961-7F5407424F2C}"/>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defRPr/>
            </a:pPr>
            <a:fld id="{B8E46BF4-15BC-458A-941A-DFDEC8D1EB02}" type="slidenum">
              <a:rPr lang="pt-BR" altLang="pt-BR" smtClean="0"/>
              <a:pPr>
                <a:spcAft>
                  <a:spcPts val="600"/>
                </a:spcAft>
                <a:defRPr/>
              </a:pPr>
              <a:t>210</a:t>
            </a:fld>
            <a:endParaRPr lang="pt-BR" altLang="pt-BR"/>
          </a:p>
        </p:txBody>
      </p:sp>
      <p:sp>
        <p:nvSpPr>
          <p:cNvPr id="4" name="CaixaDeTexto 3">
            <a:extLst>
              <a:ext uri="{FF2B5EF4-FFF2-40B4-BE49-F238E27FC236}">
                <a16:creationId xmlns:a16="http://schemas.microsoft.com/office/drawing/2014/main" id="{1F447BDA-C852-4F60-8747-97F7C77FD3D3}"/>
              </a:ext>
            </a:extLst>
          </p:cNvPr>
          <p:cNvSpPr txBox="1"/>
          <p:nvPr/>
        </p:nvSpPr>
        <p:spPr>
          <a:xfrm>
            <a:off x="395536" y="764704"/>
            <a:ext cx="6696744" cy="476250"/>
          </a:xfrm>
          <a:prstGeom prst="rect">
            <a:avLst/>
          </a:prstGeom>
          <a:noFill/>
        </p:spPr>
        <p:txBody>
          <a:bodyPr wrap="square" rtlCol="0">
            <a:spAutoFit/>
          </a:bodyPr>
          <a:lstStyle/>
          <a:p>
            <a:endParaRPr lang="pt-BR" dirty="0"/>
          </a:p>
        </p:txBody>
      </p:sp>
    </p:spTree>
    <p:extLst>
      <p:ext uri="{BB962C8B-B14F-4D97-AF65-F5344CB8AC3E}">
        <p14:creationId xmlns:p14="http://schemas.microsoft.com/office/powerpoint/2010/main" val="26192931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C6F5CFF-624C-4422-84B5-48F96DD98A37}"/>
              </a:ext>
            </a:extLst>
          </p:cNvPr>
          <p:cNvSpPr>
            <a:spLocks noGrp="1"/>
          </p:cNvSpPr>
          <p:nvPr>
            <p:ph type="title"/>
          </p:nvPr>
        </p:nvSpPr>
        <p:spPr>
          <a:xfrm>
            <a:off x="457200" y="274638"/>
            <a:ext cx="8229600" cy="1143000"/>
          </a:xfrm>
        </p:spPr>
        <p:txBody>
          <a:bodyPr/>
          <a:lstStyle/>
          <a:p>
            <a:r>
              <a:rPr lang="en-US" dirty="0">
                <a:highlight>
                  <a:srgbClr val="00FF00"/>
                </a:highlight>
              </a:rPr>
              <a:t>ENCAPSULAMENTO - </a:t>
            </a:r>
            <a:r>
              <a:rPr lang="en-US" dirty="0">
                <a:highlight>
                  <a:srgbClr val="FFFF00"/>
                </a:highlight>
              </a:rPr>
              <a:t>TO220</a:t>
            </a:r>
            <a:r>
              <a:rPr lang="en-US" dirty="0">
                <a:highlight>
                  <a:srgbClr val="00FF00"/>
                </a:highlight>
              </a:rPr>
              <a:t> - E USO DE DISSIPADOR</a:t>
            </a:r>
          </a:p>
        </p:txBody>
      </p:sp>
      <p:sp>
        <p:nvSpPr>
          <p:cNvPr id="4" name="CaixaDeTexto 3">
            <a:extLst>
              <a:ext uri="{FF2B5EF4-FFF2-40B4-BE49-F238E27FC236}">
                <a16:creationId xmlns:a16="http://schemas.microsoft.com/office/drawing/2014/main" id="{6F368749-5985-4708-A5AC-6E797466CD1D}"/>
              </a:ext>
            </a:extLst>
          </p:cNvPr>
          <p:cNvSpPr txBox="1"/>
          <p:nvPr/>
        </p:nvSpPr>
        <p:spPr bwMode="auto">
          <a:xfrm>
            <a:off x="431845" y="1735557"/>
            <a:ext cx="4038600" cy="4525963"/>
          </a:xfrm>
          <a:prstGeom prst="rect">
            <a:avLst/>
          </a:prstGeom>
          <a:noFill/>
          <a:ln>
            <a:noFill/>
          </a:ln>
        </p:spPr>
        <p:txBody>
          <a:bodyPr vert="horz" wrap="square" lIns="91440" tIns="45720" rIns="91440" bIns="45720" numCol="1" rtlCol="0" anchor="t" anchorCtr="0" compatLnSpc="1">
            <a:prstTxWarp prst="textNoShape">
              <a:avLst/>
            </a:prstTxWarp>
            <a:normAutofit/>
          </a:bodyPr>
          <a:lstStyle/>
          <a:p>
            <a:pPr>
              <a:lnSpc>
                <a:spcPct val="90000"/>
              </a:lnSpc>
              <a:spcBef>
                <a:spcPct val="20000"/>
              </a:spcBef>
            </a:pPr>
            <a:r>
              <a:rPr lang="pt-BR" sz="2200" dirty="0">
                <a:effectLst/>
                <a:latin typeface="+mn-lt"/>
              </a:rPr>
              <a:t>Considerando-se no entanto que as correntes normalmente são grandes e que as tensões são muito maiores nas aplicações práticas, da ordem de 110 ou 220 V, a potência perdida num SCR é extremamente pequena. Por exemplo, no controle de uma carga de 440 Watts o que pode ser facilmente dissipado com um pequeno irradiador conforme mostrado na figura 12.</a:t>
            </a:r>
          </a:p>
          <a:p>
            <a:pPr>
              <a:lnSpc>
                <a:spcPct val="90000"/>
              </a:lnSpc>
              <a:spcBef>
                <a:spcPct val="20000"/>
              </a:spcBef>
            </a:pPr>
            <a:endParaRPr lang="pt-BR" sz="2200" dirty="0">
              <a:latin typeface="+mn-lt"/>
            </a:endParaRPr>
          </a:p>
        </p:txBody>
      </p:sp>
      <p:pic>
        <p:nvPicPr>
          <p:cNvPr id="5" name="Imagem 4" descr="&#10;">
            <a:extLst>
              <a:ext uri="{FF2B5EF4-FFF2-40B4-BE49-F238E27FC236}">
                <a16:creationId xmlns:a16="http://schemas.microsoft.com/office/drawing/2014/main" id="{E1CE388D-0B97-4DF4-A0B8-36B07664D6C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860032" y="2514838"/>
            <a:ext cx="4038600" cy="2986438"/>
          </a:xfrm>
          <a:prstGeom prst="rect">
            <a:avLst/>
          </a:prstGeom>
          <a:noFill/>
          <a:ln>
            <a:noFill/>
          </a:ln>
        </p:spPr>
      </p:pic>
      <p:sp>
        <p:nvSpPr>
          <p:cNvPr id="2" name="Espaço Reservado para Rodapé 1">
            <a:extLst>
              <a:ext uri="{FF2B5EF4-FFF2-40B4-BE49-F238E27FC236}">
                <a16:creationId xmlns:a16="http://schemas.microsoft.com/office/drawing/2014/main" id="{CBE9269B-F87B-4641-8498-D89931654040}"/>
              </a:ext>
            </a:extLst>
          </p:cNvPr>
          <p:cNvSpPr>
            <a:spLocks noGrp="1"/>
          </p:cNvSpPr>
          <p:nvPr>
            <p:ph type="ftr" sz="quarter" idx="11"/>
          </p:nvPr>
        </p:nvSpPr>
        <p:spPr>
          <a:xfrm>
            <a:off x="3124200" y="6245225"/>
            <a:ext cx="2895600" cy="476250"/>
          </a:xfrm>
        </p:spPr>
        <p:txBody>
          <a:bodyPr vert="horz" wrap="square" lIns="91440" tIns="45720" rIns="91440" bIns="45720" numCol="1" anchor="t" anchorCtr="0" compatLnSpc="1">
            <a:prstTxWarp prst="textNoShape">
              <a:avLst/>
            </a:prstTxWarp>
            <a:normAutofit/>
          </a:bodyPr>
          <a:lstStyle/>
          <a:p>
            <a:pPr>
              <a:spcAft>
                <a:spcPts val="600"/>
              </a:spcAft>
              <a:defRPr/>
            </a:pPr>
            <a:r>
              <a:rPr lang="pt-BR" kern="1200">
                <a:latin typeface="Arial" charset="0"/>
                <a:ea typeface="+mn-ea"/>
                <a:cs typeface="+mn-cs"/>
              </a:rPr>
              <a:t>CEFET-RJ UNED Maria da Graça</a:t>
            </a:r>
          </a:p>
        </p:txBody>
      </p:sp>
      <p:sp>
        <p:nvSpPr>
          <p:cNvPr id="3" name="Espaço Reservado para Número de Slide 2">
            <a:extLst>
              <a:ext uri="{FF2B5EF4-FFF2-40B4-BE49-F238E27FC236}">
                <a16:creationId xmlns:a16="http://schemas.microsoft.com/office/drawing/2014/main" id="{2F567D16-3DEC-48EF-8DC5-71481804870C}"/>
              </a:ext>
            </a:extLst>
          </p:cNvPr>
          <p:cNvSpPr>
            <a:spLocks noGrp="1"/>
          </p:cNvSpPr>
          <p:nvPr>
            <p:ph type="sldNum" sz="quarter" idx="12"/>
          </p:nvPr>
        </p:nvSpPr>
        <p:spPr>
          <a:xfrm>
            <a:off x="6553200" y="6245225"/>
            <a:ext cx="2133600" cy="476250"/>
          </a:xfrm>
        </p:spPr>
        <p:txBody>
          <a:bodyPr vert="horz" wrap="square" lIns="91440" tIns="45720" rIns="91440" bIns="45720" numCol="1" anchor="t" anchorCtr="0" compatLnSpc="1">
            <a:prstTxWarp prst="textNoShape">
              <a:avLst/>
            </a:prstTxWarp>
            <a:normAutofit/>
          </a:bodyPr>
          <a:lstStyle/>
          <a:p>
            <a:pPr>
              <a:spcAft>
                <a:spcPts val="600"/>
              </a:spcAft>
              <a:defRPr/>
            </a:pPr>
            <a:fld id="{B8E46BF4-15BC-458A-941A-DFDEC8D1EB02}" type="slidenum">
              <a:rPr lang="pt-BR" altLang="pt-BR" kern="1200">
                <a:latin typeface="Arial" panose="020B0604020202020204" pitchFamily="34" charset="0"/>
                <a:ea typeface="+mn-ea"/>
                <a:cs typeface="+mn-cs"/>
              </a:rPr>
              <a:pPr>
                <a:spcAft>
                  <a:spcPts val="600"/>
                </a:spcAft>
                <a:defRPr/>
              </a:pPr>
              <a:t>211</a:t>
            </a:fld>
            <a:endParaRPr lang="pt-BR" altLang="pt-BR" kern="1200">
              <a:latin typeface="Arial" panose="020B0604020202020204" pitchFamily="34" charset="0"/>
              <a:ea typeface="+mn-ea"/>
              <a:cs typeface="+mn-cs"/>
            </a:endParaRPr>
          </a:p>
        </p:txBody>
      </p:sp>
    </p:spTree>
    <p:extLst>
      <p:ext uri="{BB962C8B-B14F-4D97-AF65-F5344CB8AC3E}">
        <p14:creationId xmlns:p14="http://schemas.microsoft.com/office/powerpoint/2010/main" val="42337238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CE58CA-FF6B-486E-94CD-E3F5021771CE}"/>
              </a:ext>
            </a:extLst>
          </p:cNvPr>
          <p:cNvSpPr>
            <a:spLocks noGrp="1"/>
          </p:cNvSpPr>
          <p:nvPr>
            <p:ph type="title"/>
          </p:nvPr>
        </p:nvSpPr>
        <p:spPr>
          <a:xfrm>
            <a:off x="457200" y="274638"/>
            <a:ext cx="8229600" cy="1143000"/>
          </a:xfrm>
        </p:spPr>
        <p:txBody>
          <a:bodyPr/>
          <a:lstStyle/>
          <a:p>
            <a:r>
              <a:rPr lang="en-US" dirty="0" err="1">
                <a:highlight>
                  <a:srgbClr val="FF0000"/>
                </a:highlight>
              </a:rPr>
              <a:t>Estrutura</a:t>
            </a:r>
            <a:r>
              <a:rPr lang="en-US" dirty="0">
                <a:highlight>
                  <a:srgbClr val="FF0000"/>
                </a:highlight>
              </a:rPr>
              <a:t> do TRIACs </a:t>
            </a:r>
            <a:r>
              <a:rPr lang="en-US" dirty="0" err="1">
                <a:highlight>
                  <a:srgbClr val="FF0000"/>
                </a:highlight>
              </a:rPr>
              <a:t>como</a:t>
            </a:r>
            <a:r>
              <a:rPr lang="en-US" dirty="0">
                <a:highlight>
                  <a:srgbClr val="FF0000"/>
                </a:highlight>
              </a:rPr>
              <a:t> 2 x SCRs</a:t>
            </a:r>
          </a:p>
        </p:txBody>
      </p:sp>
      <p:pic>
        <p:nvPicPr>
          <p:cNvPr id="5" name="Imagem 4">
            <a:extLst>
              <a:ext uri="{FF2B5EF4-FFF2-40B4-BE49-F238E27FC236}">
                <a16:creationId xmlns:a16="http://schemas.microsoft.com/office/drawing/2014/main" id="{9E4E5C3A-F25C-47FE-A53C-410105DAA203}"/>
              </a:ext>
            </a:extLst>
          </p:cNvPr>
          <p:cNvPicPr>
            <a:picLocks noChangeAspect="1"/>
          </p:cNvPicPr>
          <p:nvPr/>
        </p:nvPicPr>
        <p:blipFill>
          <a:blip r:embed="rId2"/>
          <a:stretch>
            <a:fillRect/>
          </a:stretch>
        </p:blipFill>
        <p:spPr>
          <a:xfrm>
            <a:off x="433265" y="1853126"/>
            <a:ext cx="6319246" cy="3956610"/>
          </a:xfrm>
          <a:prstGeom prst="rect">
            <a:avLst/>
          </a:prstGeom>
          <a:noFill/>
        </p:spPr>
      </p:pic>
      <p:sp>
        <p:nvSpPr>
          <p:cNvPr id="2" name="Espaço Reservado para Rodapé 1">
            <a:extLst>
              <a:ext uri="{FF2B5EF4-FFF2-40B4-BE49-F238E27FC236}">
                <a16:creationId xmlns:a16="http://schemas.microsoft.com/office/drawing/2014/main" id="{E3F83629-ADCD-4063-BA2F-97C3A2B485C5}"/>
              </a:ext>
            </a:extLst>
          </p:cNvPr>
          <p:cNvSpPr>
            <a:spLocks noGrp="1"/>
          </p:cNvSpPr>
          <p:nvPr>
            <p:ph type="ftr" sz="quarter" idx="11"/>
          </p:nvPr>
        </p:nvSpPr>
        <p:spPr>
          <a:xfrm>
            <a:off x="3124200" y="6245225"/>
            <a:ext cx="2895600" cy="476250"/>
          </a:xfrm>
        </p:spPr>
        <p:txBody>
          <a:bodyPr wrap="square" anchor="t">
            <a:normAutofit/>
          </a:bodyPr>
          <a:lstStyle/>
          <a:p>
            <a:pPr>
              <a:spcAft>
                <a:spcPts val="600"/>
              </a:spcAft>
              <a:defRPr/>
            </a:pPr>
            <a:r>
              <a:rPr lang="pt-BR"/>
              <a:t>CEFET-RJ UNED Maria da Graça</a:t>
            </a:r>
          </a:p>
        </p:txBody>
      </p:sp>
      <p:sp>
        <p:nvSpPr>
          <p:cNvPr id="3" name="Espaço Reservado para Número de Slide 2">
            <a:extLst>
              <a:ext uri="{FF2B5EF4-FFF2-40B4-BE49-F238E27FC236}">
                <a16:creationId xmlns:a16="http://schemas.microsoft.com/office/drawing/2014/main" id="{05F2999D-044D-443C-ABB0-7D3BF65D6B04}"/>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defRPr/>
            </a:pPr>
            <a:fld id="{B8E46BF4-15BC-458A-941A-DFDEC8D1EB02}" type="slidenum">
              <a:rPr lang="pt-BR" altLang="pt-BR" smtClean="0"/>
              <a:pPr>
                <a:spcAft>
                  <a:spcPts val="600"/>
                </a:spcAft>
                <a:defRPr/>
              </a:pPr>
              <a:t>212</a:t>
            </a:fld>
            <a:endParaRPr lang="pt-BR" altLang="pt-BR"/>
          </a:p>
        </p:txBody>
      </p:sp>
      <p:sp>
        <p:nvSpPr>
          <p:cNvPr id="6" name="CaixaDeTexto 5">
            <a:extLst>
              <a:ext uri="{FF2B5EF4-FFF2-40B4-BE49-F238E27FC236}">
                <a16:creationId xmlns:a16="http://schemas.microsoft.com/office/drawing/2014/main" id="{7F07D989-81C2-4043-90BA-2E69616C8617}"/>
              </a:ext>
            </a:extLst>
          </p:cNvPr>
          <p:cNvSpPr txBox="1"/>
          <p:nvPr/>
        </p:nvSpPr>
        <p:spPr>
          <a:xfrm>
            <a:off x="5580112" y="4869160"/>
            <a:ext cx="2736304" cy="369332"/>
          </a:xfrm>
          <a:prstGeom prst="rect">
            <a:avLst/>
          </a:prstGeom>
          <a:noFill/>
        </p:spPr>
        <p:txBody>
          <a:bodyPr wrap="square" rtlCol="0">
            <a:spAutoFit/>
          </a:bodyPr>
          <a:lstStyle/>
          <a:p>
            <a:r>
              <a:rPr lang="pt-BR" dirty="0"/>
              <a:t>MT – </a:t>
            </a:r>
            <a:r>
              <a:rPr lang="pt-BR" dirty="0" err="1"/>
              <a:t>Main</a:t>
            </a:r>
            <a:r>
              <a:rPr lang="pt-BR" dirty="0"/>
              <a:t> Terminal</a:t>
            </a:r>
          </a:p>
        </p:txBody>
      </p:sp>
    </p:spTree>
    <p:extLst>
      <p:ext uri="{BB962C8B-B14F-4D97-AF65-F5344CB8AC3E}">
        <p14:creationId xmlns:p14="http://schemas.microsoft.com/office/powerpoint/2010/main" val="4626581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FD94183-63CE-4E93-9550-85FA6E93DF1D}"/>
              </a:ext>
            </a:extLst>
          </p:cNvPr>
          <p:cNvSpPr>
            <a:spLocks noGrp="1"/>
          </p:cNvSpPr>
          <p:nvPr>
            <p:ph type="title"/>
          </p:nvPr>
        </p:nvSpPr>
        <p:spPr>
          <a:xfrm>
            <a:off x="-28871" y="-17648"/>
            <a:ext cx="8229600" cy="1143000"/>
          </a:xfrm>
        </p:spPr>
        <p:txBody>
          <a:bodyPr/>
          <a:lstStyle/>
          <a:p>
            <a:r>
              <a:rPr lang="en-US" dirty="0" err="1">
                <a:highlight>
                  <a:srgbClr val="FF0000"/>
                </a:highlight>
              </a:rPr>
              <a:t>Curva</a:t>
            </a:r>
            <a:r>
              <a:rPr lang="en-US" dirty="0">
                <a:highlight>
                  <a:srgbClr val="FF0000"/>
                </a:highlight>
              </a:rPr>
              <a:t> </a:t>
            </a:r>
            <a:r>
              <a:rPr lang="en-US" dirty="0" err="1">
                <a:highlight>
                  <a:srgbClr val="FF0000"/>
                </a:highlight>
              </a:rPr>
              <a:t>Característica</a:t>
            </a:r>
            <a:r>
              <a:rPr lang="en-US" dirty="0">
                <a:highlight>
                  <a:srgbClr val="FF0000"/>
                </a:highlight>
              </a:rPr>
              <a:t> do TRIAC</a:t>
            </a:r>
          </a:p>
        </p:txBody>
      </p:sp>
      <p:pic>
        <p:nvPicPr>
          <p:cNvPr id="4" name="Imagem 3" descr="   Figura 3 –Curva característica do triac&#10;">
            <a:extLst>
              <a:ext uri="{FF2B5EF4-FFF2-40B4-BE49-F238E27FC236}">
                <a16:creationId xmlns:a16="http://schemas.microsoft.com/office/drawing/2014/main" id="{09D14A37-A920-4FA0-9202-A1ED14A8C9F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432" y="1047918"/>
            <a:ext cx="4353543" cy="4493858"/>
          </a:xfrm>
          <a:prstGeom prst="rect">
            <a:avLst/>
          </a:prstGeom>
          <a:noFill/>
          <a:ln>
            <a:noFill/>
          </a:ln>
        </p:spPr>
      </p:pic>
      <p:sp>
        <p:nvSpPr>
          <p:cNvPr id="2" name="Espaço Reservado para Rodapé 1">
            <a:extLst>
              <a:ext uri="{FF2B5EF4-FFF2-40B4-BE49-F238E27FC236}">
                <a16:creationId xmlns:a16="http://schemas.microsoft.com/office/drawing/2014/main" id="{90A6A484-574F-4444-A6EC-FA7BD72DA3CC}"/>
              </a:ext>
            </a:extLst>
          </p:cNvPr>
          <p:cNvSpPr>
            <a:spLocks noGrp="1"/>
          </p:cNvSpPr>
          <p:nvPr>
            <p:ph type="ftr" sz="quarter" idx="11"/>
          </p:nvPr>
        </p:nvSpPr>
        <p:spPr>
          <a:xfrm>
            <a:off x="3124200" y="6245225"/>
            <a:ext cx="2895600" cy="476250"/>
          </a:xfrm>
        </p:spPr>
        <p:txBody>
          <a:bodyPr wrap="square" anchor="t">
            <a:normAutofit/>
          </a:bodyPr>
          <a:lstStyle/>
          <a:p>
            <a:pPr>
              <a:spcAft>
                <a:spcPts val="600"/>
              </a:spcAft>
              <a:defRPr/>
            </a:pPr>
            <a:r>
              <a:rPr lang="pt-BR" dirty="0"/>
              <a:t>CEFET-RJ UNED Maria da Graça</a:t>
            </a:r>
          </a:p>
        </p:txBody>
      </p:sp>
      <p:sp>
        <p:nvSpPr>
          <p:cNvPr id="3" name="Espaço Reservado para Número de Slide 2">
            <a:extLst>
              <a:ext uri="{FF2B5EF4-FFF2-40B4-BE49-F238E27FC236}">
                <a16:creationId xmlns:a16="http://schemas.microsoft.com/office/drawing/2014/main" id="{FEBB1E66-06CC-4B43-B8A5-148644989D6E}"/>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defRPr/>
            </a:pPr>
            <a:fld id="{B8E46BF4-15BC-458A-941A-DFDEC8D1EB02}" type="slidenum">
              <a:rPr lang="pt-BR" altLang="pt-BR" smtClean="0"/>
              <a:pPr>
                <a:spcAft>
                  <a:spcPts val="600"/>
                </a:spcAft>
                <a:defRPr/>
              </a:pPr>
              <a:t>213</a:t>
            </a:fld>
            <a:endParaRPr lang="pt-BR" altLang="pt-BR"/>
          </a:p>
        </p:txBody>
      </p:sp>
      <p:sp>
        <p:nvSpPr>
          <p:cNvPr id="5" name="CaixaDeTexto 4">
            <a:extLst>
              <a:ext uri="{FF2B5EF4-FFF2-40B4-BE49-F238E27FC236}">
                <a16:creationId xmlns:a16="http://schemas.microsoft.com/office/drawing/2014/main" id="{5C97EC40-D101-4C3B-9AAD-252D108252D0}"/>
              </a:ext>
            </a:extLst>
          </p:cNvPr>
          <p:cNvSpPr txBox="1"/>
          <p:nvPr/>
        </p:nvSpPr>
        <p:spPr>
          <a:xfrm>
            <a:off x="4718453" y="1182070"/>
            <a:ext cx="4114800" cy="4493859"/>
          </a:xfrm>
          <a:prstGeom prst="rect">
            <a:avLst/>
          </a:prstGeom>
          <a:noFill/>
        </p:spPr>
        <p:txBody>
          <a:bodyPr wrap="square" rtlCol="0">
            <a:spAutoFit/>
          </a:bodyPr>
          <a:lstStyle/>
          <a:p>
            <a:pPr>
              <a:lnSpc>
                <a:spcPct val="107000"/>
              </a:lnSpc>
              <a:spcAft>
                <a:spcPts val="750"/>
              </a:spcAft>
            </a:pPr>
            <a:r>
              <a:rPr lang="pt-BR" sz="16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Cada um dos “</a:t>
            </a:r>
            <a:r>
              <a:rPr lang="pt-BR" sz="1600"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SCRs</a:t>
            </a:r>
            <a:r>
              <a:rPr lang="pt-BR" sz="16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que formam o </a:t>
            </a:r>
            <a:r>
              <a:rPr lang="pt-BR" sz="1600"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Triac</a:t>
            </a:r>
            <a:r>
              <a:rPr lang="pt-BR" sz="16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já tem o seu funcionamento conhecido, de modo que podemos imaginar este </a:t>
            </a:r>
            <a:r>
              <a:rPr lang="pt-BR" sz="160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componente como </a:t>
            </a:r>
            <a:r>
              <a:rPr lang="pt-BR" sz="16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uma “chave bilateral”, que conduz a corrente nos dois sentidos, portanto, e que pode ser disparada por um sinal aplicado ao seu elemento de comporta.</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6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Observe que o </a:t>
            </a:r>
            <a:r>
              <a:rPr lang="pt-BR" sz="1600"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Triac</a:t>
            </a:r>
            <a:r>
              <a:rPr lang="pt-BR" sz="16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tem dois terminais principais: MT1 e MT2 e um terminal de comporta.</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6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 curva característica do </a:t>
            </a:r>
            <a:r>
              <a:rPr lang="pt-BR" sz="1600"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triac</a:t>
            </a:r>
            <a:r>
              <a:rPr lang="pt-BR" sz="16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é mostrada na figura 3. Observe que ela equivale a dois </a:t>
            </a:r>
            <a:r>
              <a:rPr lang="pt-BR" sz="1600"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SCRs</a:t>
            </a:r>
            <a:r>
              <a:rPr lang="pt-BR" sz="16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em oposição com a característica do primeiro quadrante ”rebatida” para o terceiro.</a:t>
            </a:r>
            <a:endParaRPr lang="pt-BR" sz="1600" dirty="0"/>
          </a:p>
        </p:txBody>
      </p:sp>
    </p:spTree>
    <p:extLst>
      <p:ext uri="{BB962C8B-B14F-4D97-AF65-F5344CB8AC3E}">
        <p14:creationId xmlns:p14="http://schemas.microsoft.com/office/powerpoint/2010/main" val="31273127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Figura 4 – O Triac no controle de uma carga alimentada pela rede de energia&#10;">
            <a:extLst>
              <a:ext uri="{FF2B5EF4-FFF2-40B4-BE49-F238E27FC236}">
                <a16:creationId xmlns:a16="http://schemas.microsoft.com/office/drawing/2014/main" id="{E3C8F410-4ACD-4948-B5EA-D0835D5B276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406990" y="2170968"/>
            <a:ext cx="6330019" cy="4525963"/>
          </a:xfrm>
          <a:prstGeom prst="rect">
            <a:avLst/>
          </a:prstGeom>
          <a:noFill/>
          <a:ln>
            <a:noFill/>
          </a:ln>
        </p:spPr>
      </p:pic>
      <p:sp>
        <p:nvSpPr>
          <p:cNvPr id="2" name="Espaço Reservado para Rodapé 1">
            <a:extLst>
              <a:ext uri="{FF2B5EF4-FFF2-40B4-BE49-F238E27FC236}">
                <a16:creationId xmlns:a16="http://schemas.microsoft.com/office/drawing/2014/main" id="{E1288577-512A-4BA7-BD80-D135245B77A3}"/>
              </a:ext>
            </a:extLst>
          </p:cNvPr>
          <p:cNvSpPr>
            <a:spLocks noGrp="1"/>
          </p:cNvSpPr>
          <p:nvPr>
            <p:ph type="ftr" sz="quarter" idx="11"/>
          </p:nvPr>
        </p:nvSpPr>
        <p:spPr>
          <a:xfrm>
            <a:off x="3124200" y="6245225"/>
            <a:ext cx="2895600" cy="476250"/>
          </a:xfrm>
        </p:spPr>
        <p:txBody>
          <a:bodyPr wrap="square" anchor="t">
            <a:normAutofit/>
          </a:bodyPr>
          <a:lstStyle/>
          <a:p>
            <a:pPr>
              <a:spcAft>
                <a:spcPts val="600"/>
              </a:spcAft>
              <a:defRPr/>
            </a:pPr>
            <a:r>
              <a:rPr lang="pt-BR"/>
              <a:t>CEFET-RJ UNED Maria da Graça</a:t>
            </a:r>
          </a:p>
        </p:txBody>
      </p:sp>
      <p:sp>
        <p:nvSpPr>
          <p:cNvPr id="3" name="Espaço Reservado para Número de Slide 2">
            <a:extLst>
              <a:ext uri="{FF2B5EF4-FFF2-40B4-BE49-F238E27FC236}">
                <a16:creationId xmlns:a16="http://schemas.microsoft.com/office/drawing/2014/main" id="{499801F9-EAFC-43DE-BD32-408B0AE72CD1}"/>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defRPr/>
            </a:pPr>
            <a:fld id="{B8E46BF4-15BC-458A-941A-DFDEC8D1EB02}" type="slidenum">
              <a:rPr lang="pt-BR" altLang="pt-BR" smtClean="0"/>
              <a:pPr>
                <a:spcAft>
                  <a:spcPts val="600"/>
                </a:spcAft>
                <a:defRPr/>
              </a:pPr>
              <a:t>214</a:t>
            </a:fld>
            <a:endParaRPr lang="pt-BR" altLang="pt-BR"/>
          </a:p>
        </p:txBody>
      </p:sp>
      <p:sp>
        <p:nvSpPr>
          <p:cNvPr id="6" name="Título 5">
            <a:extLst>
              <a:ext uri="{FF2B5EF4-FFF2-40B4-BE49-F238E27FC236}">
                <a16:creationId xmlns:a16="http://schemas.microsoft.com/office/drawing/2014/main" id="{A72BAEEA-D316-48FE-AB5B-DC7C9AA0DFB2}"/>
              </a:ext>
            </a:extLst>
          </p:cNvPr>
          <p:cNvSpPr>
            <a:spLocks noGrp="1"/>
          </p:cNvSpPr>
          <p:nvPr>
            <p:ph type="title"/>
          </p:nvPr>
        </p:nvSpPr>
        <p:spPr>
          <a:xfrm>
            <a:off x="457200" y="404664"/>
            <a:ext cx="8229600" cy="1143000"/>
          </a:xfrm>
        </p:spPr>
        <p:txBody>
          <a:bodyPr/>
          <a:lstStyle/>
          <a:p>
            <a:r>
              <a:rPr lang="pt-BR" dirty="0">
                <a:highlight>
                  <a:srgbClr val="FF0000"/>
                </a:highlight>
              </a:rPr>
              <a:t>O TRIAC no controle de uma carga alimentada pela rede de energia AC</a:t>
            </a:r>
          </a:p>
        </p:txBody>
      </p:sp>
    </p:spTree>
    <p:extLst>
      <p:ext uri="{BB962C8B-B14F-4D97-AF65-F5344CB8AC3E}">
        <p14:creationId xmlns:p14="http://schemas.microsoft.com/office/powerpoint/2010/main" val="713600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DA4314E-C60A-4545-BCBE-82F2F9235C95}"/>
              </a:ext>
            </a:extLst>
          </p:cNvPr>
          <p:cNvSpPr>
            <a:spLocks noGrp="1"/>
          </p:cNvSpPr>
          <p:nvPr>
            <p:ph type="title"/>
          </p:nvPr>
        </p:nvSpPr>
        <p:spPr>
          <a:xfrm>
            <a:off x="457200" y="274638"/>
            <a:ext cx="8229600" cy="1143000"/>
          </a:xfrm>
        </p:spPr>
        <p:txBody>
          <a:bodyPr/>
          <a:lstStyle/>
          <a:p>
            <a:r>
              <a:rPr lang="en-US" dirty="0" err="1">
                <a:highlight>
                  <a:srgbClr val="FF0000"/>
                </a:highlight>
              </a:rPr>
              <a:t>Encapsulamento</a:t>
            </a:r>
            <a:r>
              <a:rPr lang="en-US" dirty="0">
                <a:highlight>
                  <a:srgbClr val="FF0000"/>
                </a:highlight>
              </a:rPr>
              <a:t> – TO220 - e </a:t>
            </a:r>
            <a:r>
              <a:rPr lang="en-US" dirty="0" err="1">
                <a:highlight>
                  <a:srgbClr val="FF0000"/>
                </a:highlight>
              </a:rPr>
              <a:t>Dissipador</a:t>
            </a:r>
            <a:endParaRPr lang="en-US" dirty="0">
              <a:highlight>
                <a:srgbClr val="FF0000"/>
              </a:highlight>
            </a:endParaRPr>
          </a:p>
        </p:txBody>
      </p:sp>
      <p:pic>
        <p:nvPicPr>
          <p:cNvPr id="4" name="Imagem 3" descr="Figura 6 – Triacs comuns&#10;">
            <a:extLst>
              <a:ext uri="{FF2B5EF4-FFF2-40B4-BE49-F238E27FC236}">
                <a16:creationId xmlns:a16="http://schemas.microsoft.com/office/drawing/2014/main" id="{537498A4-3890-4144-A236-25253E92346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51520" y="1435420"/>
            <a:ext cx="3243248" cy="3196952"/>
          </a:xfrm>
          <a:prstGeom prst="rect">
            <a:avLst/>
          </a:prstGeom>
          <a:noFill/>
          <a:ln>
            <a:noFill/>
          </a:ln>
        </p:spPr>
      </p:pic>
      <p:sp>
        <p:nvSpPr>
          <p:cNvPr id="2" name="Espaço Reservado para Rodapé 1">
            <a:extLst>
              <a:ext uri="{FF2B5EF4-FFF2-40B4-BE49-F238E27FC236}">
                <a16:creationId xmlns:a16="http://schemas.microsoft.com/office/drawing/2014/main" id="{D5F9BEC9-D5D4-46A8-BF79-C12EF9CBADF2}"/>
              </a:ext>
            </a:extLst>
          </p:cNvPr>
          <p:cNvSpPr>
            <a:spLocks noGrp="1"/>
          </p:cNvSpPr>
          <p:nvPr>
            <p:ph type="ftr" sz="quarter" idx="11"/>
          </p:nvPr>
        </p:nvSpPr>
        <p:spPr>
          <a:xfrm>
            <a:off x="3124200" y="6245225"/>
            <a:ext cx="2895600" cy="476250"/>
          </a:xfrm>
        </p:spPr>
        <p:txBody>
          <a:bodyPr wrap="square" anchor="t">
            <a:normAutofit/>
          </a:bodyPr>
          <a:lstStyle/>
          <a:p>
            <a:pPr>
              <a:spcAft>
                <a:spcPts val="600"/>
              </a:spcAft>
              <a:defRPr/>
            </a:pPr>
            <a:r>
              <a:rPr lang="pt-BR"/>
              <a:t>CEFET-RJ UNED Maria da Graça</a:t>
            </a:r>
          </a:p>
        </p:txBody>
      </p:sp>
      <p:sp>
        <p:nvSpPr>
          <p:cNvPr id="3" name="Espaço Reservado para Número de Slide 2">
            <a:extLst>
              <a:ext uri="{FF2B5EF4-FFF2-40B4-BE49-F238E27FC236}">
                <a16:creationId xmlns:a16="http://schemas.microsoft.com/office/drawing/2014/main" id="{D9C5A42C-16C9-4500-9612-689BA2AC07C5}"/>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defRPr/>
            </a:pPr>
            <a:fld id="{B8E46BF4-15BC-458A-941A-DFDEC8D1EB02}" type="slidenum">
              <a:rPr lang="pt-BR" altLang="pt-BR" smtClean="0"/>
              <a:pPr>
                <a:spcAft>
                  <a:spcPts val="600"/>
                </a:spcAft>
                <a:defRPr/>
              </a:pPr>
              <a:t>215</a:t>
            </a:fld>
            <a:endParaRPr lang="pt-BR" altLang="pt-BR"/>
          </a:p>
        </p:txBody>
      </p:sp>
      <p:pic>
        <p:nvPicPr>
          <p:cNvPr id="6" name="Imagem 5" descr="Figura 7 – Montagem de um triac num dissipador de calor&#10;">
            <a:extLst>
              <a:ext uri="{FF2B5EF4-FFF2-40B4-BE49-F238E27FC236}">
                <a16:creationId xmlns:a16="http://schemas.microsoft.com/office/drawing/2014/main" id="{2B6107CC-B52E-42D6-994A-00A41389D22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83968" y="2076497"/>
            <a:ext cx="3916680" cy="2555875"/>
          </a:xfrm>
          <a:prstGeom prst="rect">
            <a:avLst/>
          </a:prstGeom>
          <a:noFill/>
          <a:ln>
            <a:noFill/>
          </a:ln>
        </p:spPr>
      </p:pic>
    </p:spTree>
    <p:extLst>
      <p:ext uri="{BB962C8B-B14F-4D97-AF65-F5344CB8AC3E}">
        <p14:creationId xmlns:p14="http://schemas.microsoft.com/office/powerpoint/2010/main" val="3759693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3725A6D-6D8D-4B05-8CED-806697922F78}"/>
              </a:ext>
            </a:extLst>
          </p:cNvPr>
          <p:cNvSpPr>
            <a:spLocks noGrp="1"/>
          </p:cNvSpPr>
          <p:nvPr>
            <p:ph type="sldNum" sz="quarter" idx="12"/>
          </p:nvPr>
        </p:nvSpPr>
        <p:spPr/>
        <p:txBody>
          <a:bodyPr/>
          <a:lstStyle/>
          <a:p>
            <a:pPr>
              <a:defRPr/>
            </a:pPr>
            <a:fld id="{B8E46BF4-15BC-458A-941A-DFDEC8D1EB02}" type="slidenum">
              <a:rPr lang="pt-BR" altLang="pt-BR" smtClean="0"/>
              <a:pPr>
                <a:defRPr/>
              </a:pPr>
              <a:t>216</a:t>
            </a:fld>
            <a:endParaRPr lang="pt-BR" altLang="pt-BR" dirty="0"/>
          </a:p>
        </p:txBody>
      </p:sp>
      <p:sp>
        <p:nvSpPr>
          <p:cNvPr id="4" name="CaixaDeTexto 3">
            <a:extLst>
              <a:ext uri="{FF2B5EF4-FFF2-40B4-BE49-F238E27FC236}">
                <a16:creationId xmlns:a16="http://schemas.microsoft.com/office/drawing/2014/main" id="{6A481239-1684-4C58-A4CB-66E2EF23D5B4}"/>
              </a:ext>
            </a:extLst>
          </p:cNvPr>
          <p:cNvSpPr txBox="1"/>
          <p:nvPr/>
        </p:nvSpPr>
        <p:spPr>
          <a:xfrm>
            <a:off x="179512" y="4003"/>
            <a:ext cx="8208912" cy="6782241"/>
          </a:xfrm>
          <a:prstGeom prst="rect">
            <a:avLst/>
          </a:prstGeom>
          <a:noFill/>
        </p:spPr>
        <p:txBody>
          <a:bodyPr wrap="square" rtlCol="0">
            <a:spAutoFit/>
          </a:bodyPr>
          <a:lstStyle/>
          <a:p>
            <a:pPr algn="ctr">
              <a:lnSpc>
                <a:spcPct val="107000"/>
              </a:lnSpc>
              <a:spcAft>
                <a:spcPts val="750"/>
              </a:spcAft>
            </a:pPr>
            <a:r>
              <a:rPr lang="pt-BR" sz="1800" b="1" dirty="0">
                <a:solidFill>
                  <a:srgbClr val="333333"/>
                </a:solidFill>
                <a:effectLst/>
                <a:highlight>
                  <a:srgbClr val="FF0000"/>
                </a:highlight>
                <a:latin typeface="Helvetica" panose="020B0604020202020204" pitchFamily="34" charset="0"/>
                <a:ea typeface="Times New Roman" panose="02020603050405020304" pitchFamily="18" charset="0"/>
                <a:cs typeface="Times New Roman" panose="02020603050405020304" pitchFamily="18" charset="0"/>
              </a:rPr>
              <a:t>ALGUMAS ESPECIFICAÇÕES</a:t>
            </a:r>
          </a:p>
          <a:p>
            <a:pPr>
              <a:lnSpc>
                <a:spcPct val="107000"/>
              </a:lnSpc>
              <a:spcAft>
                <a:spcPts val="750"/>
              </a:spcAft>
            </a:pP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Esta característica refere-se à máxima tensão que pode aparecer entre os terminais de um TRIAC quando ele se encontra desligado. Para os tipos comuns ela pode variar entre 50 ou 100 V até mais de 1 000 V.</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Podemos especificar esta tensão também em termos de pico, para pulsos de curta duração, de modo que nos manuais aparecem as condições em que o valor é válido.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Para a maioria dos casos, entretanto, o valor refere-se ao pico de uma tensão senoidal, já que a principal aplicação do componente é justamente em circuitos ligado à rede local.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800" b="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Corrente máxima I</a:t>
            </a:r>
            <a:r>
              <a:rPr lang="pt-BR" sz="1800" b="1" baseline="-25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T(RMS)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Veja que o valor indicado já tem a especificação de que se trata de uma corrente </a:t>
            </a:r>
            <a:r>
              <a:rPr lang="pt-BR" sz="1800"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rms</a:t>
            </a: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ou seja, o valor eficaz da corrente alternada, já que o componente normalmente operará em circuitos de corrente alternada.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800" b="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Corrente de disparo I</a:t>
            </a:r>
            <a:r>
              <a:rPr lang="pt-BR" sz="1800" b="1" baseline="-25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Temos aqui a indicação da sensibilidade do comportamento ao disparo, sendo esta corrente especificada em termos de </a:t>
            </a:r>
            <a:r>
              <a:rPr lang="pt-BR" sz="1800"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miliampères</a:t>
            </a:r>
            <a:r>
              <a:rPr lang="pt-BR"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r>
              <a:rPr lang="pt-BR" sz="1800" dirty="0">
                <a:solidFill>
                  <a:srgbClr val="333333"/>
                </a:solidFill>
                <a:effectLst/>
                <a:latin typeface="Helvetica" panose="020B0604020202020204" pitchFamily="34" charset="0"/>
                <a:ea typeface="Times New Roman" panose="02020603050405020304" pitchFamily="18" charset="0"/>
              </a:rPr>
              <a:t>É importante também saber a intensidade máxima da corrente que podemos aplicar na comporta (</a:t>
            </a:r>
            <a:r>
              <a:rPr lang="pt-BR" sz="1800" dirty="0" err="1">
                <a:solidFill>
                  <a:srgbClr val="333333"/>
                </a:solidFill>
                <a:effectLst/>
                <a:latin typeface="Helvetica" panose="020B0604020202020204" pitchFamily="34" charset="0"/>
                <a:ea typeface="Times New Roman" panose="02020603050405020304" pitchFamily="18" charset="0"/>
              </a:rPr>
              <a:t>gate</a:t>
            </a:r>
            <a:r>
              <a:rPr lang="pt-BR" sz="1800" dirty="0">
                <a:solidFill>
                  <a:srgbClr val="333333"/>
                </a:solidFill>
                <a:effectLst/>
                <a:latin typeface="Helvetica" panose="020B0604020202020204" pitchFamily="34" charset="0"/>
                <a:ea typeface="Times New Roman" panose="02020603050405020304" pitchFamily="18" charset="0"/>
              </a:rPr>
              <a:t>) do TRIAC sem perigo de estragá-lo, já que em muitas aplicações são usados dispositivos especiais para esta finalidade.</a:t>
            </a:r>
            <a:endParaRPr lang="pt-BR" dirty="0"/>
          </a:p>
        </p:txBody>
      </p:sp>
    </p:spTree>
    <p:extLst>
      <p:ext uri="{BB962C8B-B14F-4D97-AF65-F5344CB8AC3E}">
        <p14:creationId xmlns:p14="http://schemas.microsoft.com/office/powerpoint/2010/main" val="9914893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F0C96C73-789A-425C-B402-9B084219EB18}"/>
              </a:ext>
            </a:extLst>
          </p:cNvPr>
          <p:cNvSpPr>
            <a:spLocks noGrp="1"/>
          </p:cNvSpPr>
          <p:nvPr>
            <p:ph type="ftr" sz="quarter" idx="11"/>
          </p:nvPr>
        </p:nvSpPr>
        <p:spPr/>
        <p:txBody>
          <a:bodyPr/>
          <a:lstStyle/>
          <a:p>
            <a:pPr>
              <a:defRPr/>
            </a:pPr>
            <a:r>
              <a:rPr lang="pt-BR"/>
              <a:t>CEFET-RJ UNED Maria da Graça</a:t>
            </a:r>
          </a:p>
        </p:txBody>
      </p:sp>
      <p:sp>
        <p:nvSpPr>
          <p:cNvPr id="3" name="Espaço Reservado para Número de Slide 2">
            <a:extLst>
              <a:ext uri="{FF2B5EF4-FFF2-40B4-BE49-F238E27FC236}">
                <a16:creationId xmlns:a16="http://schemas.microsoft.com/office/drawing/2014/main" id="{78E773B1-CB8B-4DA5-B9EB-7B54478849FE}"/>
              </a:ext>
            </a:extLst>
          </p:cNvPr>
          <p:cNvSpPr>
            <a:spLocks noGrp="1"/>
          </p:cNvSpPr>
          <p:nvPr>
            <p:ph type="sldNum" sz="quarter" idx="12"/>
          </p:nvPr>
        </p:nvSpPr>
        <p:spPr/>
        <p:txBody>
          <a:bodyPr/>
          <a:lstStyle/>
          <a:p>
            <a:pPr>
              <a:defRPr/>
            </a:pPr>
            <a:fld id="{B8E46BF4-15BC-458A-941A-DFDEC8D1EB02}" type="slidenum">
              <a:rPr lang="pt-BR" altLang="pt-BR" smtClean="0"/>
              <a:pPr>
                <a:defRPr/>
              </a:pPr>
              <a:t>217</a:t>
            </a:fld>
            <a:endParaRPr lang="pt-BR" altLang="pt-BR" dirty="0"/>
          </a:p>
        </p:txBody>
      </p:sp>
      <p:pic>
        <p:nvPicPr>
          <p:cNvPr id="5" name="Imagem 4">
            <a:extLst>
              <a:ext uri="{FF2B5EF4-FFF2-40B4-BE49-F238E27FC236}">
                <a16:creationId xmlns:a16="http://schemas.microsoft.com/office/drawing/2014/main" id="{A3360B0B-5700-46B6-A70D-38FCEE68A00F}"/>
              </a:ext>
            </a:extLst>
          </p:cNvPr>
          <p:cNvPicPr>
            <a:picLocks noChangeAspect="1"/>
          </p:cNvPicPr>
          <p:nvPr/>
        </p:nvPicPr>
        <p:blipFill>
          <a:blip r:embed="rId2"/>
          <a:stretch>
            <a:fillRect/>
          </a:stretch>
        </p:blipFill>
        <p:spPr>
          <a:xfrm>
            <a:off x="0" y="1772816"/>
            <a:ext cx="4552950" cy="1857375"/>
          </a:xfrm>
          <a:prstGeom prst="rect">
            <a:avLst/>
          </a:prstGeom>
        </p:spPr>
      </p:pic>
      <p:pic>
        <p:nvPicPr>
          <p:cNvPr id="7" name="Imagem 6">
            <a:extLst>
              <a:ext uri="{FF2B5EF4-FFF2-40B4-BE49-F238E27FC236}">
                <a16:creationId xmlns:a16="http://schemas.microsoft.com/office/drawing/2014/main" id="{0E29B557-71AE-4AC9-A48D-34E7711826F3}"/>
              </a:ext>
            </a:extLst>
          </p:cNvPr>
          <p:cNvPicPr>
            <a:picLocks noChangeAspect="1"/>
          </p:cNvPicPr>
          <p:nvPr/>
        </p:nvPicPr>
        <p:blipFill>
          <a:blip r:embed="rId3"/>
          <a:stretch>
            <a:fillRect/>
          </a:stretch>
        </p:blipFill>
        <p:spPr>
          <a:xfrm>
            <a:off x="3841888" y="3614573"/>
            <a:ext cx="4924425" cy="2419350"/>
          </a:xfrm>
          <a:prstGeom prst="rect">
            <a:avLst/>
          </a:prstGeom>
        </p:spPr>
      </p:pic>
      <p:sp>
        <p:nvSpPr>
          <p:cNvPr id="8" name="CaixaDeTexto 7">
            <a:extLst>
              <a:ext uri="{FF2B5EF4-FFF2-40B4-BE49-F238E27FC236}">
                <a16:creationId xmlns:a16="http://schemas.microsoft.com/office/drawing/2014/main" id="{EF671D78-7556-42FE-9744-B87DE266CA66}"/>
              </a:ext>
            </a:extLst>
          </p:cNvPr>
          <p:cNvSpPr txBox="1"/>
          <p:nvPr/>
        </p:nvSpPr>
        <p:spPr>
          <a:xfrm>
            <a:off x="395536" y="404664"/>
            <a:ext cx="7920880" cy="954107"/>
          </a:xfrm>
          <a:prstGeom prst="rect">
            <a:avLst/>
          </a:prstGeom>
          <a:noFill/>
        </p:spPr>
        <p:txBody>
          <a:bodyPr wrap="square" rtlCol="0">
            <a:spAutoFit/>
          </a:bodyPr>
          <a:lstStyle/>
          <a:p>
            <a:pPr algn="ctr"/>
            <a:r>
              <a:rPr lang="pt-BR" sz="2800" dirty="0">
                <a:highlight>
                  <a:srgbClr val="FFFF00"/>
                </a:highlight>
              </a:rPr>
              <a:t>Análise de uma Aplicação com TRIAC - DIMMER</a:t>
            </a:r>
          </a:p>
        </p:txBody>
      </p:sp>
    </p:spTree>
    <p:extLst>
      <p:ext uri="{BB962C8B-B14F-4D97-AF65-F5344CB8AC3E}">
        <p14:creationId xmlns:p14="http://schemas.microsoft.com/office/powerpoint/2010/main" val="306348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ço Reservado para Rodapé 2">
            <a:extLst>
              <a:ext uri="{FF2B5EF4-FFF2-40B4-BE49-F238E27FC236}">
                <a16:creationId xmlns:a16="http://schemas.microsoft.com/office/drawing/2014/main" id="{E152F4C6-EBEC-4DEA-BEC3-32029743234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4579" name="Espaço Reservado para Número de Slide 3">
            <a:extLst>
              <a:ext uri="{FF2B5EF4-FFF2-40B4-BE49-F238E27FC236}">
                <a16:creationId xmlns:a16="http://schemas.microsoft.com/office/drawing/2014/main" id="{0F5CE26C-A187-455E-B1CD-3AA045BCEB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3E24D4E-DE41-4FFA-90F2-AA45EB94207B}" type="slidenum">
              <a:rPr lang="pt-BR" altLang="pt-BR" sz="1400" smtClean="0"/>
              <a:pPr>
                <a:spcBef>
                  <a:spcPct val="0"/>
                </a:spcBef>
                <a:buFontTx/>
                <a:buNone/>
              </a:pPr>
              <a:t>22</a:t>
            </a:fld>
            <a:endParaRPr lang="pt-BR" altLang="pt-BR" sz="1400"/>
          </a:p>
        </p:txBody>
      </p:sp>
      <p:pic>
        <p:nvPicPr>
          <p:cNvPr id="24580" name="Picture 2">
            <a:extLst>
              <a:ext uri="{FF2B5EF4-FFF2-40B4-BE49-F238E27FC236}">
                <a16:creationId xmlns:a16="http://schemas.microsoft.com/office/drawing/2014/main" id="{A6472935-739F-43A6-9A68-153CAD9186B3}"/>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7852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ço Reservado para Rodapé 2">
            <a:extLst>
              <a:ext uri="{FF2B5EF4-FFF2-40B4-BE49-F238E27FC236}">
                <a16:creationId xmlns:a16="http://schemas.microsoft.com/office/drawing/2014/main" id="{92BE1D94-244A-490F-8297-02054D14C7F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5603" name="Espaço Reservado para Número de Slide 3">
            <a:extLst>
              <a:ext uri="{FF2B5EF4-FFF2-40B4-BE49-F238E27FC236}">
                <a16:creationId xmlns:a16="http://schemas.microsoft.com/office/drawing/2014/main" id="{F275FFF8-FDB7-4570-B2A5-79C7C955BA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3EC225E-62DB-4A3A-8A95-A8293A51E49C}" type="slidenum">
              <a:rPr lang="pt-BR" altLang="pt-BR" sz="1400" smtClean="0"/>
              <a:pPr>
                <a:spcBef>
                  <a:spcPct val="0"/>
                </a:spcBef>
                <a:buFontTx/>
                <a:buNone/>
              </a:pPr>
              <a:t>23</a:t>
            </a:fld>
            <a:endParaRPr lang="pt-BR" altLang="pt-BR" sz="1400"/>
          </a:p>
        </p:txBody>
      </p:sp>
      <p:pic>
        <p:nvPicPr>
          <p:cNvPr id="25604" name="Picture 2">
            <a:extLst>
              <a:ext uri="{FF2B5EF4-FFF2-40B4-BE49-F238E27FC236}">
                <a16:creationId xmlns:a16="http://schemas.microsoft.com/office/drawing/2014/main" id="{28B9298B-9A9D-4773-888F-1D12AECD5B1D}"/>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78522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ço Reservado para Rodapé 2">
            <a:extLst>
              <a:ext uri="{FF2B5EF4-FFF2-40B4-BE49-F238E27FC236}">
                <a16:creationId xmlns:a16="http://schemas.microsoft.com/office/drawing/2014/main" id="{C607B7FE-A5AE-4FB4-866E-4A5C0D709C1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6627" name="Espaço Reservado para Número de Slide 3">
            <a:extLst>
              <a:ext uri="{FF2B5EF4-FFF2-40B4-BE49-F238E27FC236}">
                <a16:creationId xmlns:a16="http://schemas.microsoft.com/office/drawing/2014/main" id="{193EB9BB-878E-4E75-AEDF-653C21E372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9C60179-940A-480E-9AE9-A85144E9943C}" type="slidenum">
              <a:rPr lang="pt-BR" altLang="pt-BR" sz="1400" smtClean="0"/>
              <a:pPr>
                <a:spcBef>
                  <a:spcPct val="0"/>
                </a:spcBef>
                <a:buFontTx/>
                <a:buNone/>
              </a:pPr>
              <a:t>24</a:t>
            </a:fld>
            <a:endParaRPr lang="pt-BR" altLang="pt-BR" sz="1400"/>
          </a:p>
        </p:txBody>
      </p:sp>
      <p:pic>
        <p:nvPicPr>
          <p:cNvPr id="26628" name="Picture 2">
            <a:extLst>
              <a:ext uri="{FF2B5EF4-FFF2-40B4-BE49-F238E27FC236}">
                <a16:creationId xmlns:a16="http://schemas.microsoft.com/office/drawing/2014/main" id="{A8BB78FB-FBB4-4CD7-9E28-ACBE75A17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640762"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ço Reservado para Rodapé 2">
            <a:extLst>
              <a:ext uri="{FF2B5EF4-FFF2-40B4-BE49-F238E27FC236}">
                <a16:creationId xmlns:a16="http://schemas.microsoft.com/office/drawing/2014/main" id="{40AD2024-D0B0-498D-91B5-CC46991EECA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7651" name="Espaço Reservado para Número de Slide 3">
            <a:extLst>
              <a:ext uri="{FF2B5EF4-FFF2-40B4-BE49-F238E27FC236}">
                <a16:creationId xmlns:a16="http://schemas.microsoft.com/office/drawing/2014/main" id="{9720F38F-5170-4FB1-83A2-2CA6A09021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9FD8245-2B14-4867-8A0F-67C78D731BDB}" type="slidenum">
              <a:rPr lang="pt-BR" altLang="pt-BR" sz="1400" smtClean="0"/>
              <a:pPr>
                <a:spcBef>
                  <a:spcPct val="0"/>
                </a:spcBef>
                <a:buFontTx/>
                <a:buNone/>
              </a:pPr>
              <a:t>25</a:t>
            </a:fld>
            <a:endParaRPr lang="pt-BR" altLang="pt-BR" sz="1400"/>
          </a:p>
        </p:txBody>
      </p:sp>
      <p:pic>
        <p:nvPicPr>
          <p:cNvPr id="27652" name="Picture 2">
            <a:extLst>
              <a:ext uri="{FF2B5EF4-FFF2-40B4-BE49-F238E27FC236}">
                <a16:creationId xmlns:a16="http://schemas.microsoft.com/office/drawing/2014/main" id="{B340CF77-3A66-454B-BD94-C399A95BECA8}"/>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7416800"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ço Reservado para Rodapé 2">
            <a:extLst>
              <a:ext uri="{FF2B5EF4-FFF2-40B4-BE49-F238E27FC236}">
                <a16:creationId xmlns:a16="http://schemas.microsoft.com/office/drawing/2014/main" id="{FD0DA167-2A74-4977-817E-8BCA32ECC72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8675" name="Espaço Reservado para Número de Slide 3">
            <a:extLst>
              <a:ext uri="{FF2B5EF4-FFF2-40B4-BE49-F238E27FC236}">
                <a16:creationId xmlns:a16="http://schemas.microsoft.com/office/drawing/2014/main" id="{16C8CED6-8A8D-4E29-8E24-56310E030F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B8FAFE1-1AA8-4A44-AA20-704AA0351C1D}" type="slidenum">
              <a:rPr lang="pt-BR" altLang="pt-BR" sz="1400" smtClean="0"/>
              <a:pPr>
                <a:spcBef>
                  <a:spcPct val="0"/>
                </a:spcBef>
                <a:buFontTx/>
                <a:buNone/>
              </a:pPr>
              <a:t>26</a:t>
            </a:fld>
            <a:endParaRPr lang="pt-BR" altLang="pt-BR" sz="1400"/>
          </a:p>
        </p:txBody>
      </p:sp>
      <p:pic>
        <p:nvPicPr>
          <p:cNvPr id="28676" name="Picture 2">
            <a:extLst>
              <a:ext uri="{FF2B5EF4-FFF2-40B4-BE49-F238E27FC236}">
                <a16:creationId xmlns:a16="http://schemas.microsoft.com/office/drawing/2014/main" id="{C858A31C-26DB-4D87-BFF4-3EB2C32EE76B}"/>
              </a:ext>
            </a:extLst>
          </p:cNvPr>
          <p:cNvPicPr>
            <a:picLocks noChangeAspect="1" noChangeArrowheads="1"/>
          </p:cNvPicPr>
          <p:nvPr/>
        </p:nvPicPr>
        <p:blipFill>
          <a:blip r:embed="rId2">
            <a:lum bright="4000"/>
            <a:extLst>
              <a:ext uri="{28A0092B-C50C-407E-A947-70E740481C1C}">
                <a14:useLocalDpi xmlns:a14="http://schemas.microsoft.com/office/drawing/2010/main" val="0"/>
              </a:ext>
            </a:extLst>
          </a:blip>
          <a:srcRect/>
          <a:stretch>
            <a:fillRect/>
          </a:stretch>
        </p:blipFill>
        <p:spPr bwMode="auto">
          <a:xfrm>
            <a:off x="250825" y="188913"/>
            <a:ext cx="8713788"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Line 4">
            <a:extLst>
              <a:ext uri="{FF2B5EF4-FFF2-40B4-BE49-F238E27FC236}">
                <a16:creationId xmlns:a16="http://schemas.microsoft.com/office/drawing/2014/main" id="{532D26CA-0B44-42E4-AE91-17EE585BDCDC}"/>
              </a:ext>
            </a:extLst>
          </p:cNvPr>
          <p:cNvSpPr>
            <a:spLocks noChangeShapeType="1"/>
          </p:cNvSpPr>
          <p:nvPr/>
        </p:nvSpPr>
        <p:spPr bwMode="auto">
          <a:xfrm>
            <a:off x="4140200" y="2276475"/>
            <a:ext cx="0" cy="215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pic>
        <p:nvPicPr>
          <p:cNvPr id="6" name="Imagem 5">
            <a:extLst>
              <a:ext uri="{FF2B5EF4-FFF2-40B4-BE49-F238E27FC236}">
                <a16:creationId xmlns:a16="http://schemas.microsoft.com/office/drawing/2014/main" id="{4DF0CE3E-E235-4F33-86D9-8559511204FA}"/>
              </a:ext>
            </a:extLst>
          </p:cNvPr>
          <p:cNvPicPr/>
          <p:nvPr/>
        </p:nvPicPr>
        <p:blipFill rotWithShape="1">
          <a:blip r:embed="rId3"/>
          <a:srcRect l="24191" t="14938" r="49766" b="17706"/>
          <a:stretch/>
        </p:blipFill>
        <p:spPr bwMode="auto">
          <a:xfrm rot="17393590">
            <a:off x="7091471" y="1947886"/>
            <a:ext cx="893880" cy="136812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Rodapé 2">
            <a:extLst>
              <a:ext uri="{FF2B5EF4-FFF2-40B4-BE49-F238E27FC236}">
                <a16:creationId xmlns:a16="http://schemas.microsoft.com/office/drawing/2014/main" id="{DF2AC4C4-A2F6-4BE5-85AD-F5D3610341D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29699" name="Espaço Reservado para Número de Slide 3">
            <a:extLst>
              <a:ext uri="{FF2B5EF4-FFF2-40B4-BE49-F238E27FC236}">
                <a16:creationId xmlns:a16="http://schemas.microsoft.com/office/drawing/2014/main" id="{545F6A24-DAC6-4C91-94FB-CE9941FA8F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F1A9431-C0C2-4FBA-A758-9EDC18CF89DE}" type="slidenum">
              <a:rPr lang="pt-BR" altLang="pt-BR" sz="1400" smtClean="0"/>
              <a:pPr>
                <a:spcBef>
                  <a:spcPct val="0"/>
                </a:spcBef>
                <a:buFontTx/>
                <a:buNone/>
              </a:pPr>
              <a:t>27</a:t>
            </a:fld>
            <a:endParaRPr lang="pt-BR" altLang="pt-BR" sz="1400"/>
          </a:p>
        </p:txBody>
      </p:sp>
      <p:pic>
        <p:nvPicPr>
          <p:cNvPr id="29700" name="Picture 2">
            <a:extLst>
              <a:ext uri="{FF2B5EF4-FFF2-40B4-BE49-F238E27FC236}">
                <a16:creationId xmlns:a16="http://schemas.microsoft.com/office/drawing/2014/main" id="{BB216A02-0D83-4DF9-9A75-72084BC79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864235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ço Reservado para Rodapé 2">
            <a:extLst>
              <a:ext uri="{FF2B5EF4-FFF2-40B4-BE49-F238E27FC236}">
                <a16:creationId xmlns:a16="http://schemas.microsoft.com/office/drawing/2014/main" id="{BE3AC7ED-681E-40FF-A3D4-61261E27E5A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0723" name="Espaço Reservado para Número de Slide 3">
            <a:extLst>
              <a:ext uri="{FF2B5EF4-FFF2-40B4-BE49-F238E27FC236}">
                <a16:creationId xmlns:a16="http://schemas.microsoft.com/office/drawing/2014/main" id="{086F4D3F-5765-43AD-84C0-65B21FDC69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9FADCA0-F288-4D99-B82D-3D8FE89DF4B9}" type="slidenum">
              <a:rPr lang="pt-BR" altLang="pt-BR" sz="1400" smtClean="0"/>
              <a:pPr>
                <a:spcBef>
                  <a:spcPct val="0"/>
                </a:spcBef>
                <a:buFontTx/>
                <a:buNone/>
              </a:pPr>
              <a:t>28</a:t>
            </a:fld>
            <a:endParaRPr lang="pt-BR" altLang="pt-BR" sz="1400"/>
          </a:p>
        </p:txBody>
      </p:sp>
      <p:pic>
        <p:nvPicPr>
          <p:cNvPr id="30724" name="Picture 2">
            <a:extLst>
              <a:ext uri="{FF2B5EF4-FFF2-40B4-BE49-F238E27FC236}">
                <a16:creationId xmlns:a16="http://schemas.microsoft.com/office/drawing/2014/main" id="{33AC0E59-52C4-40F4-A31A-D37EE0E9E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569325" cy="533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ço Reservado para Rodapé 2">
            <a:extLst>
              <a:ext uri="{FF2B5EF4-FFF2-40B4-BE49-F238E27FC236}">
                <a16:creationId xmlns:a16="http://schemas.microsoft.com/office/drawing/2014/main" id="{CD41474C-4CC0-4A83-AC47-6F7C66FD189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1747" name="Espaço Reservado para Número de Slide 3">
            <a:extLst>
              <a:ext uri="{FF2B5EF4-FFF2-40B4-BE49-F238E27FC236}">
                <a16:creationId xmlns:a16="http://schemas.microsoft.com/office/drawing/2014/main" id="{8D1EB006-9607-4AA4-8197-7333EB37BB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F990D2A-0BA7-4628-A043-DC462DC422DA}" type="slidenum">
              <a:rPr lang="pt-BR" altLang="pt-BR" sz="1400" smtClean="0"/>
              <a:pPr>
                <a:spcBef>
                  <a:spcPct val="0"/>
                </a:spcBef>
                <a:buFontTx/>
                <a:buNone/>
              </a:pPr>
              <a:t>29</a:t>
            </a:fld>
            <a:endParaRPr lang="pt-BR" altLang="pt-BR" sz="1400"/>
          </a:p>
        </p:txBody>
      </p:sp>
      <p:pic>
        <p:nvPicPr>
          <p:cNvPr id="31748" name="Picture 3">
            <a:extLst>
              <a:ext uri="{FF2B5EF4-FFF2-40B4-BE49-F238E27FC236}">
                <a16:creationId xmlns:a16="http://schemas.microsoft.com/office/drawing/2014/main" id="{BCECEA9E-3CD8-4D7B-9775-AC9500DE6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Espaço Reservado para Rodapé 2">
            <a:extLst>
              <a:ext uri="{FF2B5EF4-FFF2-40B4-BE49-F238E27FC236}">
                <a16:creationId xmlns:a16="http://schemas.microsoft.com/office/drawing/2014/main" id="{404D64D1-F562-453B-A676-21C453A3CAC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123" name="Espaço Reservado para Número de Slide 3">
            <a:extLst>
              <a:ext uri="{FF2B5EF4-FFF2-40B4-BE49-F238E27FC236}">
                <a16:creationId xmlns:a16="http://schemas.microsoft.com/office/drawing/2014/main" id="{62AE7B83-3007-48CA-BFBB-FFED7DC58E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315C0B6-D7AF-4FC9-9AE4-6809C424BF7E}" type="slidenum">
              <a:rPr lang="pt-BR" altLang="pt-BR" sz="1400" smtClean="0"/>
              <a:pPr>
                <a:spcBef>
                  <a:spcPct val="0"/>
                </a:spcBef>
                <a:buFontTx/>
                <a:buNone/>
              </a:pPr>
              <a:t>3</a:t>
            </a:fld>
            <a:endParaRPr lang="pt-BR" altLang="pt-BR" sz="1400"/>
          </a:p>
        </p:txBody>
      </p:sp>
      <p:pic>
        <p:nvPicPr>
          <p:cNvPr id="5124" name="Picture 2">
            <a:extLst>
              <a:ext uri="{FF2B5EF4-FFF2-40B4-BE49-F238E27FC236}">
                <a16:creationId xmlns:a16="http://schemas.microsoft.com/office/drawing/2014/main" id="{A5CC6B65-DC9F-46B3-BC5A-F44A12D30928}"/>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8713787"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ço Reservado para Rodapé 2">
            <a:extLst>
              <a:ext uri="{FF2B5EF4-FFF2-40B4-BE49-F238E27FC236}">
                <a16:creationId xmlns:a16="http://schemas.microsoft.com/office/drawing/2014/main" id="{DF9E91B2-E215-43BC-BC78-BBDB5C6E59C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2771" name="Espaço Reservado para Número de Slide 3">
            <a:extLst>
              <a:ext uri="{FF2B5EF4-FFF2-40B4-BE49-F238E27FC236}">
                <a16:creationId xmlns:a16="http://schemas.microsoft.com/office/drawing/2014/main" id="{765F2F26-181E-4E83-88FE-F643041B9F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D8213E3-3687-45E8-99D9-624E241A6E92}" type="slidenum">
              <a:rPr lang="pt-BR" altLang="pt-BR" sz="1400" smtClean="0"/>
              <a:pPr>
                <a:spcBef>
                  <a:spcPct val="0"/>
                </a:spcBef>
                <a:buFontTx/>
                <a:buNone/>
              </a:pPr>
              <a:t>30</a:t>
            </a:fld>
            <a:endParaRPr lang="pt-BR" altLang="pt-BR" sz="1400"/>
          </a:p>
        </p:txBody>
      </p:sp>
      <p:pic>
        <p:nvPicPr>
          <p:cNvPr id="32772" name="Picture 2">
            <a:extLst>
              <a:ext uri="{FF2B5EF4-FFF2-40B4-BE49-F238E27FC236}">
                <a16:creationId xmlns:a16="http://schemas.microsoft.com/office/drawing/2014/main" id="{2D51621C-6404-4F71-B63B-5B6302F6D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3">
            <a:extLst>
              <a:ext uri="{FF2B5EF4-FFF2-40B4-BE49-F238E27FC236}">
                <a16:creationId xmlns:a16="http://schemas.microsoft.com/office/drawing/2014/main" id="{480B5CC6-EBC9-49BD-9CFA-61F41F74D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205038"/>
            <a:ext cx="5976937"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ço Reservado para Rodapé 2">
            <a:extLst>
              <a:ext uri="{FF2B5EF4-FFF2-40B4-BE49-F238E27FC236}">
                <a16:creationId xmlns:a16="http://schemas.microsoft.com/office/drawing/2014/main" id="{5ED9909C-C92E-4559-95F2-A13EDB5A9F7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3795" name="Espaço Reservado para Número de Slide 3">
            <a:extLst>
              <a:ext uri="{FF2B5EF4-FFF2-40B4-BE49-F238E27FC236}">
                <a16:creationId xmlns:a16="http://schemas.microsoft.com/office/drawing/2014/main" id="{B5DB0750-5823-49B9-B62A-3DE5A326EE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3D70AFA-001F-4E88-846C-D3230ABED65F}" type="slidenum">
              <a:rPr lang="pt-BR" altLang="pt-BR" sz="1400" smtClean="0"/>
              <a:pPr>
                <a:spcBef>
                  <a:spcPct val="0"/>
                </a:spcBef>
                <a:buFontTx/>
                <a:buNone/>
              </a:pPr>
              <a:t>31</a:t>
            </a:fld>
            <a:endParaRPr lang="pt-BR" altLang="pt-BR" sz="1400"/>
          </a:p>
        </p:txBody>
      </p:sp>
      <p:pic>
        <p:nvPicPr>
          <p:cNvPr id="33796" name="Picture 3">
            <a:extLst>
              <a:ext uri="{FF2B5EF4-FFF2-40B4-BE49-F238E27FC236}">
                <a16:creationId xmlns:a16="http://schemas.microsoft.com/office/drawing/2014/main" id="{25898782-73C4-4835-8500-6B7FC73EB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64076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ço Reservado para Rodapé 2">
            <a:extLst>
              <a:ext uri="{FF2B5EF4-FFF2-40B4-BE49-F238E27FC236}">
                <a16:creationId xmlns:a16="http://schemas.microsoft.com/office/drawing/2014/main" id="{82BB7807-4996-4FEB-8301-5AA29666B81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4819" name="Espaço Reservado para Número de Slide 3">
            <a:extLst>
              <a:ext uri="{FF2B5EF4-FFF2-40B4-BE49-F238E27FC236}">
                <a16:creationId xmlns:a16="http://schemas.microsoft.com/office/drawing/2014/main" id="{FEA7BB12-97F6-4992-BBA5-49A1FAB288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0CEDD97-1308-4F20-8224-CE167D57D93D}" type="slidenum">
              <a:rPr lang="pt-BR" altLang="pt-BR" sz="1400" smtClean="0"/>
              <a:pPr>
                <a:spcBef>
                  <a:spcPct val="0"/>
                </a:spcBef>
                <a:buFontTx/>
                <a:buNone/>
              </a:pPr>
              <a:t>32</a:t>
            </a:fld>
            <a:endParaRPr lang="pt-BR" altLang="pt-BR" sz="1400"/>
          </a:p>
        </p:txBody>
      </p:sp>
      <p:pic>
        <p:nvPicPr>
          <p:cNvPr id="34820" name="Picture 2">
            <a:extLst>
              <a:ext uri="{FF2B5EF4-FFF2-40B4-BE49-F238E27FC236}">
                <a16:creationId xmlns:a16="http://schemas.microsoft.com/office/drawing/2014/main" id="{358EFDB1-7DC3-42E0-9D50-0F8B2C1EC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04" y="328669"/>
            <a:ext cx="8640762"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Rodapé 2">
            <a:extLst>
              <a:ext uri="{FF2B5EF4-FFF2-40B4-BE49-F238E27FC236}">
                <a16:creationId xmlns:a16="http://schemas.microsoft.com/office/drawing/2014/main" id="{69057463-1778-4232-9670-2B6F0C5C2F7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5843" name="Espaço Reservado para Número de Slide 3">
            <a:extLst>
              <a:ext uri="{FF2B5EF4-FFF2-40B4-BE49-F238E27FC236}">
                <a16:creationId xmlns:a16="http://schemas.microsoft.com/office/drawing/2014/main" id="{704FBDCE-ABFE-45F7-9A4D-30F65CA6C0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9334D49-5DE9-4D6F-900A-1F867E3C5940}" type="slidenum">
              <a:rPr lang="pt-BR" altLang="pt-BR" sz="1400" smtClean="0"/>
              <a:pPr>
                <a:spcBef>
                  <a:spcPct val="0"/>
                </a:spcBef>
                <a:buFontTx/>
                <a:buNone/>
              </a:pPr>
              <a:t>33</a:t>
            </a:fld>
            <a:endParaRPr lang="pt-BR" altLang="pt-BR" sz="1400"/>
          </a:p>
        </p:txBody>
      </p:sp>
      <p:pic>
        <p:nvPicPr>
          <p:cNvPr id="35844" name="Picture 2">
            <a:extLst>
              <a:ext uri="{FF2B5EF4-FFF2-40B4-BE49-F238E27FC236}">
                <a16:creationId xmlns:a16="http://schemas.microsoft.com/office/drawing/2014/main" id="{B88D46D8-9F67-45DA-8D5E-223848F20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640762"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
            <a:extLst>
              <a:ext uri="{FF2B5EF4-FFF2-40B4-BE49-F238E27FC236}">
                <a16:creationId xmlns:a16="http://schemas.microsoft.com/office/drawing/2014/main" id="{EA494B28-C1CD-48B9-A179-9ADB84819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81075"/>
            <a:ext cx="8569325"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4">
            <a:extLst>
              <a:ext uri="{FF2B5EF4-FFF2-40B4-BE49-F238E27FC236}">
                <a16:creationId xmlns:a16="http://schemas.microsoft.com/office/drawing/2014/main" id="{B541DBCA-A712-4D4B-B595-B459F4BE7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989138"/>
            <a:ext cx="7848600"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ço Reservado para Rodapé 2">
            <a:extLst>
              <a:ext uri="{FF2B5EF4-FFF2-40B4-BE49-F238E27FC236}">
                <a16:creationId xmlns:a16="http://schemas.microsoft.com/office/drawing/2014/main" id="{A3C0C120-0E4C-4293-8BEE-D276D6BE0DE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6867" name="Espaço Reservado para Número de Slide 3">
            <a:extLst>
              <a:ext uri="{FF2B5EF4-FFF2-40B4-BE49-F238E27FC236}">
                <a16:creationId xmlns:a16="http://schemas.microsoft.com/office/drawing/2014/main" id="{1D797CD6-4DEC-4142-A086-B5BD38E7EB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2B7A5A1-F1E8-47B6-A577-7E456FD05D4E}" type="slidenum">
              <a:rPr lang="pt-BR" altLang="pt-BR" sz="1400" smtClean="0"/>
              <a:pPr>
                <a:spcBef>
                  <a:spcPct val="0"/>
                </a:spcBef>
                <a:buFontTx/>
                <a:buNone/>
              </a:pPr>
              <a:t>34</a:t>
            </a:fld>
            <a:endParaRPr lang="pt-BR" altLang="pt-BR" sz="1400"/>
          </a:p>
        </p:txBody>
      </p:sp>
      <p:pic>
        <p:nvPicPr>
          <p:cNvPr id="36868" name="Picture 2">
            <a:extLst>
              <a:ext uri="{FF2B5EF4-FFF2-40B4-BE49-F238E27FC236}">
                <a16:creationId xmlns:a16="http://schemas.microsoft.com/office/drawing/2014/main" id="{D6BD2E49-DBA4-4D86-A09A-E66A59E27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ço Reservado para Rodapé 2">
            <a:extLst>
              <a:ext uri="{FF2B5EF4-FFF2-40B4-BE49-F238E27FC236}">
                <a16:creationId xmlns:a16="http://schemas.microsoft.com/office/drawing/2014/main" id="{E2ED332E-A225-4266-B2F5-9504B94A2AA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7891" name="Espaço Reservado para Número de Slide 3">
            <a:extLst>
              <a:ext uri="{FF2B5EF4-FFF2-40B4-BE49-F238E27FC236}">
                <a16:creationId xmlns:a16="http://schemas.microsoft.com/office/drawing/2014/main" id="{EA5259EC-981A-4074-B8CB-04FE47A91E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3B8AB81-03B2-4ECD-8FEC-151F43AA8581}" type="slidenum">
              <a:rPr lang="pt-BR" altLang="pt-BR" sz="1400" smtClean="0"/>
              <a:pPr>
                <a:spcBef>
                  <a:spcPct val="0"/>
                </a:spcBef>
                <a:buFontTx/>
                <a:buNone/>
              </a:pPr>
              <a:t>35</a:t>
            </a:fld>
            <a:endParaRPr lang="pt-BR" altLang="pt-BR" sz="1400"/>
          </a:p>
        </p:txBody>
      </p:sp>
      <p:pic>
        <p:nvPicPr>
          <p:cNvPr id="37892" name="Picture 2">
            <a:extLst>
              <a:ext uri="{FF2B5EF4-FFF2-40B4-BE49-F238E27FC236}">
                <a16:creationId xmlns:a16="http://schemas.microsoft.com/office/drawing/2014/main" id="{8FA56816-8F33-4687-AA7D-596349D11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5505450"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ço Reservado para Rodapé 2">
            <a:extLst>
              <a:ext uri="{FF2B5EF4-FFF2-40B4-BE49-F238E27FC236}">
                <a16:creationId xmlns:a16="http://schemas.microsoft.com/office/drawing/2014/main" id="{59B0599B-59EA-4AC1-9537-DBC1FEAA09B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8915" name="Espaço Reservado para Número de Slide 3">
            <a:extLst>
              <a:ext uri="{FF2B5EF4-FFF2-40B4-BE49-F238E27FC236}">
                <a16:creationId xmlns:a16="http://schemas.microsoft.com/office/drawing/2014/main" id="{31213C68-7DB3-492A-B564-8FBB9B1F2E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05008CE-36AB-46E0-9700-08CD60BC5290}" type="slidenum">
              <a:rPr lang="pt-BR" altLang="pt-BR" sz="1400" smtClean="0"/>
              <a:pPr>
                <a:spcBef>
                  <a:spcPct val="0"/>
                </a:spcBef>
                <a:buFontTx/>
                <a:buNone/>
              </a:pPr>
              <a:t>36</a:t>
            </a:fld>
            <a:endParaRPr lang="pt-BR" altLang="pt-BR" sz="1400"/>
          </a:p>
        </p:txBody>
      </p:sp>
      <p:pic>
        <p:nvPicPr>
          <p:cNvPr id="38916" name="Picture 2">
            <a:extLst>
              <a:ext uri="{FF2B5EF4-FFF2-40B4-BE49-F238E27FC236}">
                <a16:creationId xmlns:a16="http://schemas.microsoft.com/office/drawing/2014/main" id="{84C9199F-0862-41E3-85A5-A56CC68D5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
            <a:extLst>
              <a:ext uri="{FF2B5EF4-FFF2-40B4-BE49-F238E27FC236}">
                <a16:creationId xmlns:a16="http://schemas.microsoft.com/office/drawing/2014/main" id="{AFBEDE12-8F72-49EC-BD74-AD766C878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708275"/>
            <a:ext cx="8569325"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ço Reservado para Rodapé 2">
            <a:extLst>
              <a:ext uri="{FF2B5EF4-FFF2-40B4-BE49-F238E27FC236}">
                <a16:creationId xmlns:a16="http://schemas.microsoft.com/office/drawing/2014/main" id="{03866386-865D-44E9-A97C-F736C8D1499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39939" name="Espaço Reservado para Número de Slide 3">
            <a:extLst>
              <a:ext uri="{FF2B5EF4-FFF2-40B4-BE49-F238E27FC236}">
                <a16:creationId xmlns:a16="http://schemas.microsoft.com/office/drawing/2014/main" id="{AB8ABD9F-A658-4153-9977-8989344830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59132BF-FED6-4293-9AA2-0515DC75ABB6}" type="slidenum">
              <a:rPr lang="pt-BR" altLang="pt-BR" sz="1400" smtClean="0"/>
              <a:pPr>
                <a:spcBef>
                  <a:spcPct val="0"/>
                </a:spcBef>
                <a:buFontTx/>
                <a:buNone/>
              </a:pPr>
              <a:t>37</a:t>
            </a:fld>
            <a:endParaRPr lang="pt-BR" altLang="pt-BR" sz="1400"/>
          </a:p>
        </p:txBody>
      </p:sp>
      <p:pic>
        <p:nvPicPr>
          <p:cNvPr id="39940" name="Picture 2">
            <a:extLst>
              <a:ext uri="{FF2B5EF4-FFF2-40B4-BE49-F238E27FC236}">
                <a16:creationId xmlns:a16="http://schemas.microsoft.com/office/drawing/2014/main" id="{8DC31009-70A8-4D8B-B9C5-529405407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6624637"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Rodapé 2">
            <a:extLst>
              <a:ext uri="{FF2B5EF4-FFF2-40B4-BE49-F238E27FC236}">
                <a16:creationId xmlns:a16="http://schemas.microsoft.com/office/drawing/2014/main" id="{6EFE5D94-20FD-4E80-96CE-46517B3AC83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0963" name="Espaço Reservado para Número de Slide 3">
            <a:extLst>
              <a:ext uri="{FF2B5EF4-FFF2-40B4-BE49-F238E27FC236}">
                <a16:creationId xmlns:a16="http://schemas.microsoft.com/office/drawing/2014/main" id="{5C028C29-70D3-4FFB-A296-E954B0FE34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86FC0A9-6F0C-4DDE-B516-0E7417E0F50A}" type="slidenum">
              <a:rPr lang="pt-BR" altLang="pt-BR" sz="1400" smtClean="0"/>
              <a:pPr>
                <a:spcBef>
                  <a:spcPct val="0"/>
                </a:spcBef>
                <a:buFontTx/>
                <a:buNone/>
              </a:pPr>
              <a:t>38</a:t>
            </a:fld>
            <a:endParaRPr lang="pt-BR" altLang="pt-BR" sz="1400"/>
          </a:p>
        </p:txBody>
      </p:sp>
      <p:pic>
        <p:nvPicPr>
          <p:cNvPr id="40964" name="Picture 2">
            <a:extLst>
              <a:ext uri="{FF2B5EF4-FFF2-40B4-BE49-F238E27FC236}">
                <a16:creationId xmlns:a16="http://schemas.microsoft.com/office/drawing/2014/main" id="{A8029E79-0B69-4947-A2D4-20025E9C0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ço Reservado para Rodapé 2">
            <a:extLst>
              <a:ext uri="{FF2B5EF4-FFF2-40B4-BE49-F238E27FC236}">
                <a16:creationId xmlns:a16="http://schemas.microsoft.com/office/drawing/2014/main" id="{1B56657A-490E-4CAC-88ED-9E4F6120B2D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1987" name="Espaço Reservado para Número de Slide 3">
            <a:extLst>
              <a:ext uri="{FF2B5EF4-FFF2-40B4-BE49-F238E27FC236}">
                <a16:creationId xmlns:a16="http://schemas.microsoft.com/office/drawing/2014/main" id="{3BB765CD-867A-4DDC-A7EA-5972F610C5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5516C4F-14BB-4465-BD8C-E388B4AC6ACE}" type="slidenum">
              <a:rPr lang="pt-BR" altLang="pt-BR" sz="1400" smtClean="0"/>
              <a:pPr>
                <a:spcBef>
                  <a:spcPct val="0"/>
                </a:spcBef>
                <a:buFontTx/>
                <a:buNone/>
              </a:pPr>
              <a:t>39</a:t>
            </a:fld>
            <a:endParaRPr lang="pt-BR" altLang="pt-BR" sz="1400"/>
          </a:p>
        </p:txBody>
      </p:sp>
      <p:pic>
        <p:nvPicPr>
          <p:cNvPr id="41988" name="Picture 2">
            <a:extLst>
              <a:ext uri="{FF2B5EF4-FFF2-40B4-BE49-F238E27FC236}">
                <a16:creationId xmlns:a16="http://schemas.microsoft.com/office/drawing/2014/main" id="{4751E493-B041-4248-BCC7-0BE01AA42F3F}"/>
              </a:ext>
            </a:extLst>
          </p:cNvPr>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179388" y="188913"/>
            <a:ext cx="539432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Espaço Reservado para Rodapé 2">
            <a:extLst>
              <a:ext uri="{FF2B5EF4-FFF2-40B4-BE49-F238E27FC236}">
                <a16:creationId xmlns:a16="http://schemas.microsoft.com/office/drawing/2014/main" id="{8B0DB158-0E7D-43D4-BCED-362DF6A3404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147" name="Espaço Reservado para Número de Slide 3">
            <a:extLst>
              <a:ext uri="{FF2B5EF4-FFF2-40B4-BE49-F238E27FC236}">
                <a16:creationId xmlns:a16="http://schemas.microsoft.com/office/drawing/2014/main" id="{C7992577-5DB5-4566-BDCA-424E96A4E8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7B02555-C1BD-475C-B839-1748E128848A}" type="slidenum">
              <a:rPr lang="pt-BR" altLang="pt-BR" sz="1400" smtClean="0"/>
              <a:pPr>
                <a:spcBef>
                  <a:spcPct val="0"/>
                </a:spcBef>
                <a:buFontTx/>
                <a:buNone/>
              </a:pPr>
              <a:t>4</a:t>
            </a:fld>
            <a:endParaRPr lang="pt-BR" altLang="pt-BR" sz="1400"/>
          </a:p>
        </p:txBody>
      </p:sp>
      <p:pic>
        <p:nvPicPr>
          <p:cNvPr id="6148" name="Picture 2">
            <a:extLst>
              <a:ext uri="{FF2B5EF4-FFF2-40B4-BE49-F238E27FC236}">
                <a16:creationId xmlns:a16="http://schemas.microsoft.com/office/drawing/2014/main" id="{6F49EBD1-6695-49EA-A4DB-B1F3E0A6A560}"/>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188913"/>
            <a:ext cx="7561262" cy="64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ço Reservado para Rodapé 2">
            <a:extLst>
              <a:ext uri="{FF2B5EF4-FFF2-40B4-BE49-F238E27FC236}">
                <a16:creationId xmlns:a16="http://schemas.microsoft.com/office/drawing/2014/main" id="{A9C5EB5C-0CBA-4A53-8DA2-13CC539B416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3011" name="Espaço Reservado para Número de Slide 3">
            <a:extLst>
              <a:ext uri="{FF2B5EF4-FFF2-40B4-BE49-F238E27FC236}">
                <a16:creationId xmlns:a16="http://schemas.microsoft.com/office/drawing/2014/main" id="{ABCF12C9-AE2F-4942-9B52-CFA474DE88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1993A27-3925-42AB-8531-3A447D8CA232}" type="slidenum">
              <a:rPr lang="pt-BR" altLang="pt-BR" sz="1400" smtClean="0"/>
              <a:pPr>
                <a:spcBef>
                  <a:spcPct val="0"/>
                </a:spcBef>
                <a:buFontTx/>
                <a:buNone/>
              </a:pPr>
              <a:t>40</a:t>
            </a:fld>
            <a:endParaRPr lang="pt-BR" altLang="pt-BR" sz="1400"/>
          </a:p>
        </p:txBody>
      </p:sp>
      <p:pic>
        <p:nvPicPr>
          <p:cNvPr id="43012" name="Picture 2">
            <a:extLst>
              <a:ext uri="{FF2B5EF4-FFF2-40B4-BE49-F238E27FC236}">
                <a16:creationId xmlns:a16="http://schemas.microsoft.com/office/drawing/2014/main" id="{C60F4BBD-6352-479E-A75A-0ACA25751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ço Reservado para Rodapé 2">
            <a:extLst>
              <a:ext uri="{FF2B5EF4-FFF2-40B4-BE49-F238E27FC236}">
                <a16:creationId xmlns:a16="http://schemas.microsoft.com/office/drawing/2014/main" id="{87BFF8FF-8D5E-4A56-93FA-D7BBEBF1B8F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4035" name="Espaço Reservado para Número de Slide 3">
            <a:extLst>
              <a:ext uri="{FF2B5EF4-FFF2-40B4-BE49-F238E27FC236}">
                <a16:creationId xmlns:a16="http://schemas.microsoft.com/office/drawing/2014/main" id="{134C8860-A404-4593-8B3D-1C73377ACD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6D4317F-277F-477C-A782-6B787731A5AB}" type="slidenum">
              <a:rPr lang="pt-BR" altLang="pt-BR" sz="1400" smtClean="0"/>
              <a:pPr>
                <a:spcBef>
                  <a:spcPct val="0"/>
                </a:spcBef>
                <a:buFontTx/>
                <a:buNone/>
              </a:pPr>
              <a:t>41</a:t>
            </a:fld>
            <a:endParaRPr lang="pt-BR" altLang="pt-BR" sz="1400"/>
          </a:p>
        </p:txBody>
      </p:sp>
      <p:pic>
        <p:nvPicPr>
          <p:cNvPr id="44036" name="Picture 2">
            <a:extLst>
              <a:ext uri="{FF2B5EF4-FFF2-40B4-BE49-F238E27FC236}">
                <a16:creationId xmlns:a16="http://schemas.microsoft.com/office/drawing/2014/main" id="{BFF2D101-C06C-45A7-89A3-E74AAC78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488237" cy="601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ço Reservado para Rodapé 2">
            <a:extLst>
              <a:ext uri="{FF2B5EF4-FFF2-40B4-BE49-F238E27FC236}">
                <a16:creationId xmlns:a16="http://schemas.microsoft.com/office/drawing/2014/main" id="{B9376449-35A2-4C07-9ADC-A479D9107DB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5059" name="Espaço Reservado para Número de Slide 3">
            <a:extLst>
              <a:ext uri="{FF2B5EF4-FFF2-40B4-BE49-F238E27FC236}">
                <a16:creationId xmlns:a16="http://schemas.microsoft.com/office/drawing/2014/main" id="{ADCCD0CC-1781-425F-B959-95B8697EAF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947D103-08D2-4D92-8E0A-81951C586E1F}" type="slidenum">
              <a:rPr lang="pt-BR" altLang="pt-BR" sz="1400" smtClean="0"/>
              <a:pPr>
                <a:spcBef>
                  <a:spcPct val="0"/>
                </a:spcBef>
                <a:buFontTx/>
                <a:buNone/>
              </a:pPr>
              <a:t>42</a:t>
            </a:fld>
            <a:endParaRPr lang="pt-BR" altLang="pt-BR" sz="1400"/>
          </a:p>
        </p:txBody>
      </p:sp>
      <p:pic>
        <p:nvPicPr>
          <p:cNvPr id="45060" name="Picture 4">
            <a:extLst>
              <a:ext uri="{FF2B5EF4-FFF2-40B4-BE49-F238E27FC236}">
                <a16:creationId xmlns:a16="http://schemas.microsoft.com/office/drawing/2014/main" id="{9F1FA2D2-40A0-4793-86E0-88B654885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380287"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Rodapé 2">
            <a:extLst>
              <a:ext uri="{FF2B5EF4-FFF2-40B4-BE49-F238E27FC236}">
                <a16:creationId xmlns:a16="http://schemas.microsoft.com/office/drawing/2014/main" id="{5FFBCDFA-46C4-4679-A5F1-45DF72EBA40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6083" name="Espaço Reservado para Número de Slide 3">
            <a:extLst>
              <a:ext uri="{FF2B5EF4-FFF2-40B4-BE49-F238E27FC236}">
                <a16:creationId xmlns:a16="http://schemas.microsoft.com/office/drawing/2014/main" id="{C9EB261D-F09C-4F43-8A1D-02505D218B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FE878A5-C525-446A-A199-172BF8FBC27A}" type="slidenum">
              <a:rPr lang="pt-BR" altLang="pt-BR" sz="1400" smtClean="0"/>
              <a:pPr>
                <a:spcBef>
                  <a:spcPct val="0"/>
                </a:spcBef>
                <a:buFontTx/>
                <a:buNone/>
              </a:pPr>
              <a:t>43</a:t>
            </a:fld>
            <a:endParaRPr lang="pt-BR" altLang="pt-BR" sz="1400"/>
          </a:p>
        </p:txBody>
      </p:sp>
      <p:pic>
        <p:nvPicPr>
          <p:cNvPr id="46084" name="Picture 2">
            <a:extLst>
              <a:ext uri="{FF2B5EF4-FFF2-40B4-BE49-F238E27FC236}">
                <a16:creationId xmlns:a16="http://schemas.microsoft.com/office/drawing/2014/main" id="{18503052-7E0A-4454-BFAC-B59CCA23F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6624637"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3">
            <a:extLst>
              <a:ext uri="{FF2B5EF4-FFF2-40B4-BE49-F238E27FC236}">
                <a16:creationId xmlns:a16="http://schemas.microsoft.com/office/drawing/2014/main" id="{0313D465-672D-446D-AD0A-D3068D1B4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141663"/>
            <a:ext cx="6626225"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ço Reservado para Rodapé 2">
            <a:extLst>
              <a:ext uri="{FF2B5EF4-FFF2-40B4-BE49-F238E27FC236}">
                <a16:creationId xmlns:a16="http://schemas.microsoft.com/office/drawing/2014/main" id="{97FA57DD-032C-47AE-B32B-57F33266690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7107" name="Espaço Reservado para Número de Slide 3">
            <a:extLst>
              <a:ext uri="{FF2B5EF4-FFF2-40B4-BE49-F238E27FC236}">
                <a16:creationId xmlns:a16="http://schemas.microsoft.com/office/drawing/2014/main" id="{E6B3A8E0-4122-4BFD-A3F2-4B0AA8C09A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431BF0C-2779-47B8-9C62-7D297AFEDDA8}" type="slidenum">
              <a:rPr lang="pt-BR" altLang="pt-BR" sz="1400" smtClean="0"/>
              <a:pPr>
                <a:spcBef>
                  <a:spcPct val="0"/>
                </a:spcBef>
                <a:buFontTx/>
                <a:buNone/>
              </a:pPr>
              <a:t>44</a:t>
            </a:fld>
            <a:endParaRPr lang="pt-BR" altLang="pt-BR" sz="1400"/>
          </a:p>
        </p:txBody>
      </p:sp>
      <p:pic>
        <p:nvPicPr>
          <p:cNvPr id="47108" name="Picture 2">
            <a:extLst>
              <a:ext uri="{FF2B5EF4-FFF2-40B4-BE49-F238E27FC236}">
                <a16:creationId xmlns:a16="http://schemas.microsoft.com/office/drawing/2014/main" id="{42BCB10A-DFD2-4166-9B93-819DA5BFD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2804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ço Reservado para Rodapé 2">
            <a:extLst>
              <a:ext uri="{FF2B5EF4-FFF2-40B4-BE49-F238E27FC236}">
                <a16:creationId xmlns:a16="http://schemas.microsoft.com/office/drawing/2014/main" id="{7B3824C8-1BA7-4AAA-9840-A7443BFEE3F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8131" name="Espaço Reservado para Número de Slide 3">
            <a:extLst>
              <a:ext uri="{FF2B5EF4-FFF2-40B4-BE49-F238E27FC236}">
                <a16:creationId xmlns:a16="http://schemas.microsoft.com/office/drawing/2014/main" id="{5124F10B-D23A-4A4D-AF87-9E0B9A7BB1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7553073-D298-4E1F-8CEE-4C01A0967FB6}" type="slidenum">
              <a:rPr lang="pt-BR" altLang="pt-BR" sz="1400" smtClean="0"/>
              <a:pPr>
                <a:spcBef>
                  <a:spcPct val="0"/>
                </a:spcBef>
                <a:buFontTx/>
                <a:buNone/>
              </a:pPr>
              <a:t>45</a:t>
            </a:fld>
            <a:endParaRPr lang="pt-BR" altLang="pt-BR" sz="1400"/>
          </a:p>
        </p:txBody>
      </p:sp>
      <p:pic>
        <p:nvPicPr>
          <p:cNvPr id="48132" name="Picture 2">
            <a:extLst>
              <a:ext uri="{FF2B5EF4-FFF2-40B4-BE49-F238E27FC236}">
                <a16:creationId xmlns:a16="http://schemas.microsoft.com/office/drawing/2014/main" id="{392B0A27-1B94-4AFA-9049-24CF1960B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208962"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ço Reservado para Rodapé 2">
            <a:extLst>
              <a:ext uri="{FF2B5EF4-FFF2-40B4-BE49-F238E27FC236}">
                <a16:creationId xmlns:a16="http://schemas.microsoft.com/office/drawing/2014/main" id="{F30A6A34-366E-4F97-B813-B11EB1CE3B1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49155" name="Espaço Reservado para Número de Slide 3">
            <a:extLst>
              <a:ext uri="{FF2B5EF4-FFF2-40B4-BE49-F238E27FC236}">
                <a16:creationId xmlns:a16="http://schemas.microsoft.com/office/drawing/2014/main" id="{72E6C85D-2BB9-4A4C-BDCA-23A4EC447E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29C0A0C-3878-446C-897D-3340BD7952B6}" type="slidenum">
              <a:rPr lang="pt-BR" altLang="pt-BR" sz="1400" smtClean="0"/>
              <a:pPr>
                <a:spcBef>
                  <a:spcPct val="0"/>
                </a:spcBef>
                <a:buFontTx/>
                <a:buNone/>
              </a:pPr>
              <a:t>46</a:t>
            </a:fld>
            <a:endParaRPr lang="pt-BR" altLang="pt-BR" sz="1400"/>
          </a:p>
        </p:txBody>
      </p:sp>
      <p:pic>
        <p:nvPicPr>
          <p:cNvPr id="49156" name="Picture 2">
            <a:extLst>
              <a:ext uri="{FF2B5EF4-FFF2-40B4-BE49-F238E27FC236}">
                <a16:creationId xmlns:a16="http://schemas.microsoft.com/office/drawing/2014/main" id="{813650BC-0C92-4406-9DE0-C7B8A82FE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85225"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Rodapé 2">
            <a:extLst>
              <a:ext uri="{FF2B5EF4-FFF2-40B4-BE49-F238E27FC236}">
                <a16:creationId xmlns:a16="http://schemas.microsoft.com/office/drawing/2014/main" id="{82413D37-7559-4581-BD66-8D8C44951AE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0179" name="Espaço Reservado para Número de Slide 3">
            <a:extLst>
              <a:ext uri="{FF2B5EF4-FFF2-40B4-BE49-F238E27FC236}">
                <a16:creationId xmlns:a16="http://schemas.microsoft.com/office/drawing/2014/main" id="{A7E4ACF2-74D9-4B7E-A364-438553164F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C10A646-186A-42EC-930D-4549987BB7F6}" type="slidenum">
              <a:rPr lang="pt-BR" altLang="pt-BR" sz="1400" smtClean="0"/>
              <a:pPr>
                <a:spcBef>
                  <a:spcPct val="0"/>
                </a:spcBef>
                <a:buFontTx/>
                <a:buNone/>
              </a:pPr>
              <a:t>47</a:t>
            </a:fld>
            <a:endParaRPr lang="pt-BR" altLang="pt-BR" sz="1400"/>
          </a:p>
        </p:txBody>
      </p:sp>
      <p:pic>
        <p:nvPicPr>
          <p:cNvPr id="50180" name="Picture 2">
            <a:extLst>
              <a:ext uri="{FF2B5EF4-FFF2-40B4-BE49-F238E27FC236}">
                <a16:creationId xmlns:a16="http://schemas.microsoft.com/office/drawing/2014/main" id="{9F313E3F-FA7B-4E2D-97EE-ECF8E04A7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1300"/>
            <a:ext cx="7272338"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 Box 3">
            <a:extLst>
              <a:ext uri="{FF2B5EF4-FFF2-40B4-BE49-F238E27FC236}">
                <a16:creationId xmlns:a16="http://schemas.microsoft.com/office/drawing/2014/main" id="{C01462A1-3275-457A-83FD-9065F4488F71}"/>
              </a:ext>
            </a:extLst>
          </p:cNvPr>
          <p:cNvSpPr txBox="1">
            <a:spLocks noChangeArrowheads="1"/>
          </p:cNvSpPr>
          <p:nvPr/>
        </p:nvSpPr>
        <p:spPr bwMode="auto">
          <a:xfrm>
            <a:off x="0" y="0"/>
            <a:ext cx="626427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2000" b="1">
                <a:solidFill>
                  <a:srgbClr val="0000FF"/>
                </a:solidFill>
              </a:rPr>
              <a:t>Analisando o ckt abaixo indique:</a:t>
            </a:r>
          </a:p>
          <a:p>
            <a:pPr algn="just" eaLnBrk="1" hangingPunct="1">
              <a:spcBef>
                <a:spcPct val="50000"/>
              </a:spcBef>
              <a:buFontTx/>
              <a:buAutoNum type="alphaLcParenR"/>
            </a:pPr>
            <a:r>
              <a:rPr lang="pt-BR" altLang="pt-BR" sz="2000">
                <a:solidFill>
                  <a:srgbClr val="0000FF"/>
                </a:solidFill>
              </a:rPr>
              <a:t>Quais lâmpadas acenderiam?</a:t>
            </a:r>
          </a:p>
          <a:p>
            <a:pPr algn="just" eaLnBrk="1" hangingPunct="1">
              <a:spcBef>
                <a:spcPct val="50000"/>
              </a:spcBef>
              <a:buFontTx/>
              <a:buAutoNum type="alphaLcParenR"/>
            </a:pPr>
            <a:r>
              <a:rPr lang="pt-BR" altLang="pt-BR" sz="2000">
                <a:solidFill>
                  <a:srgbClr val="0000FF"/>
                </a:solidFill>
              </a:rPr>
              <a:t>Indique se há lâmpada(s) operando em condições não favoráveis ao seu funcionamento.Qual (is)?</a:t>
            </a:r>
          </a:p>
          <a:p>
            <a:pPr algn="just" eaLnBrk="1" hangingPunct="1">
              <a:spcBef>
                <a:spcPct val="50000"/>
              </a:spcBef>
              <a:buFontTx/>
              <a:buAutoNum type="alphaLcParenR"/>
            </a:pPr>
            <a:r>
              <a:rPr lang="pt-BR" altLang="pt-BR" sz="2000">
                <a:solidFill>
                  <a:srgbClr val="0000FF"/>
                </a:solidFill>
              </a:rPr>
              <a:t>Esboce o caminho da corrente para cada lâmpada acesa.</a:t>
            </a:r>
          </a:p>
        </p:txBody>
      </p:sp>
      <p:sp>
        <p:nvSpPr>
          <p:cNvPr id="50182" name="Text Box 4">
            <a:extLst>
              <a:ext uri="{FF2B5EF4-FFF2-40B4-BE49-F238E27FC236}">
                <a16:creationId xmlns:a16="http://schemas.microsoft.com/office/drawing/2014/main" id="{CFB59D4E-FD41-4F5C-9036-C1B28C5C05E1}"/>
              </a:ext>
            </a:extLst>
          </p:cNvPr>
          <p:cNvSpPr txBox="1">
            <a:spLocks noChangeArrowheads="1"/>
          </p:cNvSpPr>
          <p:nvPr/>
        </p:nvSpPr>
        <p:spPr bwMode="auto">
          <a:xfrm>
            <a:off x="5724525" y="3789363"/>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800" b="1"/>
              <a:t>D4</a:t>
            </a:r>
          </a:p>
        </p:txBody>
      </p:sp>
      <p:sp>
        <p:nvSpPr>
          <p:cNvPr id="50183" name="Text Box 5">
            <a:extLst>
              <a:ext uri="{FF2B5EF4-FFF2-40B4-BE49-F238E27FC236}">
                <a16:creationId xmlns:a16="http://schemas.microsoft.com/office/drawing/2014/main" id="{3F5219F5-069E-4C50-94B5-BC587FC34AC0}"/>
              </a:ext>
            </a:extLst>
          </p:cNvPr>
          <p:cNvSpPr txBox="1">
            <a:spLocks noChangeArrowheads="1"/>
          </p:cNvSpPr>
          <p:nvPr/>
        </p:nvSpPr>
        <p:spPr bwMode="auto">
          <a:xfrm>
            <a:off x="1908175" y="3429000"/>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800" b="1"/>
              <a:t>D1</a:t>
            </a:r>
          </a:p>
        </p:txBody>
      </p:sp>
      <p:sp>
        <p:nvSpPr>
          <p:cNvPr id="50184" name="Text Box 6">
            <a:extLst>
              <a:ext uri="{FF2B5EF4-FFF2-40B4-BE49-F238E27FC236}">
                <a16:creationId xmlns:a16="http://schemas.microsoft.com/office/drawing/2014/main" id="{2C2EDAEE-07C5-4097-B4D1-51CADF3CD17B}"/>
              </a:ext>
            </a:extLst>
          </p:cNvPr>
          <p:cNvSpPr txBox="1">
            <a:spLocks noChangeArrowheads="1"/>
          </p:cNvSpPr>
          <p:nvPr/>
        </p:nvSpPr>
        <p:spPr bwMode="auto">
          <a:xfrm>
            <a:off x="3059113" y="3429000"/>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800" b="1"/>
              <a:t>D2</a:t>
            </a:r>
          </a:p>
        </p:txBody>
      </p:sp>
      <p:sp>
        <p:nvSpPr>
          <p:cNvPr id="50185" name="Text Box 7">
            <a:extLst>
              <a:ext uri="{FF2B5EF4-FFF2-40B4-BE49-F238E27FC236}">
                <a16:creationId xmlns:a16="http://schemas.microsoft.com/office/drawing/2014/main" id="{F420823E-5AC9-4D3B-934F-2E2E8155B9F3}"/>
              </a:ext>
            </a:extLst>
          </p:cNvPr>
          <p:cNvSpPr txBox="1">
            <a:spLocks noChangeArrowheads="1"/>
          </p:cNvSpPr>
          <p:nvPr/>
        </p:nvSpPr>
        <p:spPr bwMode="auto">
          <a:xfrm>
            <a:off x="4284663" y="2781300"/>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800" b="1"/>
              <a:t>D3</a:t>
            </a:r>
          </a:p>
        </p:txBody>
      </p:sp>
      <p:pic>
        <p:nvPicPr>
          <p:cNvPr id="50186" name="Picture 8">
            <a:extLst>
              <a:ext uri="{FF2B5EF4-FFF2-40B4-BE49-F238E27FC236}">
                <a16:creationId xmlns:a16="http://schemas.microsoft.com/office/drawing/2014/main" id="{58795D28-4893-4973-B2AA-049C66029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075" y="1989138"/>
            <a:ext cx="24479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ço Reservado para Rodapé 2">
            <a:extLst>
              <a:ext uri="{FF2B5EF4-FFF2-40B4-BE49-F238E27FC236}">
                <a16:creationId xmlns:a16="http://schemas.microsoft.com/office/drawing/2014/main" id="{68EAFAE4-1AEB-4B82-B44D-324796ABA83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1203" name="Espaço Reservado para Número de Slide 3">
            <a:extLst>
              <a:ext uri="{FF2B5EF4-FFF2-40B4-BE49-F238E27FC236}">
                <a16:creationId xmlns:a16="http://schemas.microsoft.com/office/drawing/2014/main" id="{E76A2080-281A-4181-B10D-86E0246F36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2C87DDE-75DE-42E2-ACEC-F55B8C281CDE}" type="slidenum">
              <a:rPr lang="pt-BR" altLang="pt-BR" sz="1400" smtClean="0"/>
              <a:pPr>
                <a:spcBef>
                  <a:spcPct val="0"/>
                </a:spcBef>
                <a:buFontTx/>
                <a:buNone/>
              </a:pPr>
              <a:t>48</a:t>
            </a:fld>
            <a:endParaRPr lang="pt-BR" altLang="pt-BR" sz="1400"/>
          </a:p>
        </p:txBody>
      </p:sp>
      <p:pic>
        <p:nvPicPr>
          <p:cNvPr id="51204" name="Picture 9">
            <a:extLst>
              <a:ext uri="{FF2B5EF4-FFF2-40B4-BE49-F238E27FC236}">
                <a16:creationId xmlns:a16="http://schemas.microsoft.com/office/drawing/2014/main" id="{E70E4D9A-1CEA-4F35-ACED-D79CB7D1A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272337"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ço Reservado para Rodapé 2">
            <a:extLst>
              <a:ext uri="{FF2B5EF4-FFF2-40B4-BE49-F238E27FC236}">
                <a16:creationId xmlns:a16="http://schemas.microsoft.com/office/drawing/2014/main" id="{797250E4-A99A-486E-B2C9-9A185EB2C73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2227" name="Espaço Reservado para Número de Slide 3">
            <a:extLst>
              <a:ext uri="{FF2B5EF4-FFF2-40B4-BE49-F238E27FC236}">
                <a16:creationId xmlns:a16="http://schemas.microsoft.com/office/drawing/2014/main" id="{CD1900F6-5EC8-430D-A33E-F8633B28D4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8138C08-0185-4181-8904-5B3EC484B575}" type="slidenum">
              <a:rPr lang="pt-BR" altLang="pt-BR" sz="1400" smtClean="0"/>
              <a:pPr>
                <a:spcBef>
                  <a:spcPct val="0"/>
                </a:spcBef>
                <a:buFontTx/>
                <a:buNone/>
              </a:pPr>
              <a:t>49</a:t>
            </a:fld>
            <a:endParaRPr lang="pt-BR" altLang="pt-BR" sz="1400"/>
          </a:p>
        </p:txBody>
      </p:sp>
      <p:pic>
        <p:nvPicPr>
          <p:cNvPr id="52228" name="Picture 2">
            <a:extLst>
              <a:ext uri="{FF2B5EF4-FFF2-40B4-BE49-F238E27FC236}">
                <a16:creationId xmlns:a16="http://schemas.microsoft.com/office/drawing/2014/main" id="{D12211A8-22D7-408C-8C76-640EFA13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8713788"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3">
            <a:extLst>
              <a:ext uri="{FF2B5EF4-FFF2-40B4-BE49-F238E27FC236}">
                <a16:creationId xmlns:a16="http://schemas.microsoft.com/office/drawing/2014/main" id="{928B5A1D-4F8A-4920-BCF4-927933A77A65}"/>
              </a:ext>
            </a:extLst>
          </p:cNvPr>
          <p:cNvSpPr txBox="1">
            <a:spLocks noChangeArrowheads="1"/>
          </p:cNvSpPr>
          <p:nvPr/>
        </p:nvSpPr>
        <p:spPr bwMode="auto">
          <a:xfrm>
            <a:off x="179388" y="4724400"/>
            <a:ext cx="87852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pt-BR" altLang="pt-BR" sz="2000" b="1">
                <a:solidFill>
                  <a:srgbClr val="0000FF"/>
                </a:solidFill>
              </a:rPr>
              <a:t>Porque o sinal senoidal é dos mais comuns e um dos mais importantes nos estudos da eletricidade e da eletrônica?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ço Reservado para Rodapé 2">
            <a:extLst>
              <a:ext uri="{FF2B5EF4-FFF2-40B4-BE49-F238E27FC236}">
                <a16:creationId xmlns:a16="http://schemas.microsoft.com/office/drawing/2014/main" id="{45859330-7897-4F74-BCAA-9BB25A3D186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171" name="Espaço Reservado para Número de Slide 3">
            <a:extLst>
              <a:ext uri="{FF2B5EF4-FFF2-40B4-BE49-F238E27FC236}">
                <a16:creationId xmlns:a16="http://schemas.microsoft.com/office/drawing/2014/main" id="{49FF32DD-BF64-4885-926C-E238D5E41D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478A8CB-6A44-40AB-8F6A-76D872EEB891}" type="slidenum">
              <a:rPr lang="pt-BR" altLang="pt-BR" sz="1400" smtClean="0"/>
              <a:pPr>
                <a:spcBef>
                  <a:spcPct val="0"/>
                </a:spcBef>
                <a:buFontTx/>
                <a:buNone/>
              </a:pPr>
              <a:t>5</a:t>
            </a:fld>
            <a:endParaRPr lang="pt-BR" altLang="pt-BR" sz="1400"/>
          </a:p>
        </p:txBody>
      </p:sp>
      <p:pic>
        <p:nvPicPr>
          <p:cNvPr id="7172" name="Picture 2">
            <a:extLst>
              <a:ext uri="{FF2B5EF4-FFF2-40B4-BE49-F238E27FC236}">
                <a16:creationId xmlns:a16="http://schemas.microsoft.com/office/drawing/2014/main" id="{2BB778FE-1A5D-407E-BA6E-9A90412D7563}"/>
              </a:ext>
            </a:extLst>
          </p:cNvPr>
          <p:cNvPicPr>
            <a:picLocks noChangeAspect="1" noChangeArrowheads="1"/>
          </p:cNvPicPr>
          <p:nvPr/>
        </p:nvPicPr>
        <p:blipFill>
          <a:blip r:embed="rId2">
            <a:lum bright="8000"/>
            <a:extLst>
              <a:ext uri="{28A0092B-C50C-407E-A947-70E740481C1C}">
                <a14:useLocalDpi xmlns:a14="http://schemas.microsoft.com/office/drawing/2010/main" val="0"/>
              </a:ext>
            </a:extLst>
          </a:blip>
          <a:srcRect/>
          <a:stretch>
            <a:fillRect/>
          </a:stretch>
        </p:blipFill>
        <p:spPr bwMode="auto">
          <a:xfrm>
            <a:off x="250825" y="260350"/>
            <a:ext cx="8713788"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ço Reservado para Rodapé 2">
            <a:extLst>
              <a:ext uri="{FF2B5EF4-FFF2-40B4-BE49-F238E27FC236}">
                <a16:creationId xmlns:a16="http://schemas.microsoft.com/office/drawing/2014/main" id="{C33E15A8-EF11-4F36-B8EF-8E90BCE4FFA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3251" name="Espaço Reservado para Número de Slide 3">
            <a:extLst>
              <a:ext uri="{FF2B5EF4-FFF2-40B4-BE49-F238E27FC236}">
                <a16:creationId xmlns:a16="http://schemas.microsoft.com/office/drawing/2014/main" id="{FA2213B0-6B48-423E-945B-0D0A1EED0D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121B3E5-4D96-41E5-BA12-4CAC5D2E5EF0}" type="slidenum">
              <a:rPr lang="pt-BR" altLang="pt-BR" sz="1400" smtClean="0"/>
              <a:pPr>
                <a:spcBef>
                  <a:spcPct val="0"/>
                </a:spcBef>
                <a:buFontTx/>
                <a:buNone/>
              </a:pPr>
              <a:t>50</a:t>
            </a:fld>
            <a:endParaRPr lang="pt-BR" altLang="pt-BR" sz="1400"/>
          </a:p>
        </p:txBody>
      </p:sp>
      <p:pic>
        <p:nvPicPr>
          <p:cNvPr id="53252" name="Picture 2">
            <a:extLst>
              <a:ext uri="{FF2B5EF4-FFF2-40B4-BE49-F238E27FC236}">
                <a16:creationId xmlns:a16="http://schemas.microsoft.com/office/drawing/2014/main" id="{3C07EA29-FD37-4B78-A35C-F8771EDA6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640762"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ço Reservado para Rodapé 2">
            <a:extLst>
              <a:ext uri="{FF2B5EF4-FFF2-40B4-BE49-F238E27FC236}">
                <a16:creationId xmlns:a16="http://schemas.microsoft.com/office/drawing/2014/main" id="{A31D9EA2-80EA-4E93-8DC3-B54CD00BC69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4275" name="Espaço Reservado para Número de Slide 3">
            <a:extLst>
              <a:ext uri="{FF2B5EF4-FFF2-40B4-BE49-F238E27FC236}">
                <a16:creationId xmlns:a16="http://schemas.microsoft.com/office/drawing/2014/main" id="{D79657E5-CE0B-4031-BC90-99243F39FF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C4A70B-64DE-42CD-89F2-5ED06063F3B8}" type="slidenum">
              <a:rPr lang="pt-BR" altLang="pt-BR" sz="1400" smtClean="0"/>
              <a:pPr>
                <a:spcBef>
                  <a:spcPct val="0"/>
                </a:spcBef>
                <a:buFontTx/>
                <a:buNone/>
              </a:pPr>
              <a:t>51</a:t>
            </a:fld>
            <a:endParaRPr lang="pt-BR" altLang="pt-BR" sz="1400"/>
          </a:p>
        </p:txBody>
      </p:sp>
      <p:pic>
        <p:nvPicPr>
          <p:cNvPr id="54276" name="Picture 2">
            <a:extLst>
              <a:ext uri="{FF2B5EF4-FFF2-40B4-BE49-F238E27FC236}">
                <a16:creationId xmlns:a16="http://schemas.microsoft.com/office/drawing/2014/main" id="{0E5D227B-4D8A-4CE0-8E62-3EC5CB8B3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6985000" cy="635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Espaço Reservado para Rodapé 2">
            <a:extLst>
              <a:ext uri="{FF2B5EF4-FFF2-40B4-BE49-F238E27FC236}">
                <a16:creationId xmlns:a16="http://schemas.microsoft.com/office/drawing/2014/main" id="{AC02BC87-D18A-45F4-B485-A75CE75D5FE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5299" name="Espaço Reservado para Número de Slide 3">
            <a:extLst>
              <a:ext uri="{FF2B5EF4-FFF2-40B4-BE49-F238E27FC236}">
                <a16:creationId xmlns:a16="http://schemas.microsoft.com/office/drawing/2014/main" id="{175102DA-A4F5-4326-B938-526938D5867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5D5268F-717A-447C-BAF0-515780AFC572}" type="slidenum">
              <a:rPr lang="pt-BR" altLang="pt-BR" sz="1400" smtClean="0"/>
              <a:pPr>
                <a:spcBef>
                  <a:spcPct val="0"/>
                </a:spcBef>
                <a:buFontTx/>
                <a:buNone/>
              </a:pPr>
              <a:t>52</a:t>
            </a:fld>
            <a:endParaRPr lang="pt-BR" altLang="pt-BR" sz="1400"/>
          </a:p>
        </p:txBody>
      </p:sp>
      <p:pic>
        <p:nvPicPr>
          <p:cNvPr id="55300" name="Picture 4">
            <a:extLst>
              <a:ext uri="{FF2B5EF4-FFF2-40B4-BE49-F238E27FC236}">
                <a16:creationId xmlns:a16="http://schemas.microsoft.com/office/drawing/2014/main" id="{15967585-22C9-44F6-8497-E556FB19A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948488"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ço Reservado para Rodapé 2">
            <a:extLst>
              <a:ext uri="{FF2B5EF4-FFF2-40B4-BE49-F238E27FC236}">
                <a16:creationId xmlns:a16="http://schemas.microsoft.com/office/drawing/2014/main" id="{86A6FA84-CEAF-4481-AD4C-7657A3840C1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6323" name="Espaço Reservado para Número de Slide 3">
            <a:extLst>
              <a:ext uri="{FF2B5EF4-FFF2-40B4-BE49-F238E27FC236}">
                <a16:creationId xmlns:a16="http://schemas.microsoft.com/office/drawing/2014/main" id="{DE398333-CE9A-4C4B-8BC0-8F764E847E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CDE3A23-EF29-4CA7-9937-F54D7543C1BC}" type="slidenum">
              <a:rPr lang="pt-BR" altLang="pt-BR" sz="1400" smtClean="0"/>
              <a:pPr>
                <a:spcBef>
                  <a:spcPct val="0"/>
                </a:spcBef>
                <a:buFontTx/>
                <a:buNone/>
              </a:pPr>
              <a:t>53</a:t>
            </a:fld>
            <a:endParaRPr lang="pt-BR" altLang="pt-BR" sz="1400"/>
          </a:p>
        </p:txBody>
      </p:sp>
      <p:pic>
        <p:nvPicPr>
          <p:cNvPr id="56324" name="Picture 2">
            <a:extLst>
              <a:ext uri="{FF2B5EF4-FFF2-40B4-BE49-F238E27FC236}">
                <a16:creationId xmlns:a16="http://schemas.microsoft.com/office/drawing/2014/main" id="{5AFD641A-7B3F-42EB-B604-543D845E6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777162" cy="639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Rodapé 2">
            <a:extLst>
              <a:ext uri="{FF2B5EF4-FFF2-40B4-BE49-F238E27FC236}">
                <a16:creationId xmlns:a16="http://schemas.microsoft.com/office/drawing/2014/main" id="{B7634A20-48FA-4019-8047-F790C6FC590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7347" name="Espaço Reservado para Número de Slide 3">
            <a:extLst>
              <a:ext uri="{FF2B5EF4-FFF2-40B4-BE49-F238E27FC236}">
                <a16:creationId xmlns:a16="http://schemas.microsoft.com/office/drawing/2014/main" id="{8D9E2BCA-07F5-463D-A81D-3F39776A0B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2BC785F-CDF4-4C30-9F04-1322840EF963}" type="slidenum">
              <a:rPr lang="pt-BR" altLang="pt-BR" sz="1400" smtClean="0"/>
              <a:pPr>
                <a:spcBef>
                  <a:spcPct val="0"/>
                </a:spcBef>
                <a:buFontTx/>
                <a:buNone/>
              </a:pPr>
              <a:t>54</a:t>
            </a:fld>
            <a:endParaRPr lang="pt-BR" altLang="pt-BR" sz="1400"/>
          </a:p>
        </p:txBody>
      </p:sp>
      <p:pic>
        <p:nvPicPr>
          <p:cNvPr id="57348" name="Picture 2">
            <a:extLst>
              <a:ext uri="{FF2B5EF4-FFF2-40B4-BE49-F238E27FC236}">
                <a16:creationId xmlns:a16="http://schemas.microsoft.com/office/drawing/2014/main" id="{09158A17-ADFD-4E77-B770-52F3FCE4F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ço Reservado para Rodapé 2">
            <a:extLst>
              <a:ext uri="{FF2B5EF4-FFF2-40B4-BE49-F238E27FC236}">
                <a16:creationId xmlns:a16="http://schemas.microsoft.com/office/drawing/2014/main" id="{CE405BC1-1CA1-4371-B4B8-283824ECC3F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8371" name="Espaço Reservado para Número de Slide 3">
            <a:extLst>
              <a:ext uri="{FF2B5EF4-FFF2-40B4-BE49-F238E27FC236}">
                <a16:creationId xmlns:a16="http://schemas.microsoft.com/office/drawing/2014/main" id="{5D757AED-80CA-475D-87E8-D72F60387E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436636F-3F6C-40CD-A298-7DDA4CFED363}" type="slidenum">
              <a:rPr lang="pt-BR" altLang="pt-BR" sz="1400" smtClean="0"/>
              <a:pPr>
                <a:spcBef>
                  <a:spcPct val="0"/>
                </a:spcBef>
                <a:buFontTx/>
                <a:buNone/>
              </a:pPr>
              <a:t>55</a:t>
            </a:fld>
            <a:endParaRPr lang="pt-BR" altLang="pt-BR" sz="1400"/>
          </a:p>
        </p:txBody>
      </p:sp>
      <p:pic>
        <p:nvPicPr>
          <p:cNvPr id="58372" name="Picture 2">
            <a:extLst>
              <a:ext uri="{FF2B5EF4-FFF2-40B4-BE49-F238E27FC236}">
                <a16:creationId xmlns:a16="http://schemas.microsoft.com/office/drawing/2014/main" id="{A99179B6-AC56-4A66-B738-8CF206772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235825" cy="649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ço Reservado para Rodapé 2">
            <a:extLst>
              <a:ext uri="{FF2B5EF4-FFF2-40B4-BE49-F238E27FC236}">
                <a16:creationId xmlns:a16="http://schemas.microsoft.com/office/drawing/2014/main" id="{48DCD3DC-28B5-428E-B424-449B4767524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59395" name="Espaço Reservado para Número de Slide 3">
            <a:extLst>
              <a:ext uri="{FF2B5EF4-FFF2-40B4-BE49-F238E27FC236}">
                <a16:creationId xmlns:a16="http://schemas.microsoft.com/office/drawing/2014/main" id="{35F1FF16-C861-45FC-977D-15B2D4A0E2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9660A94-4A06-4143-8714-FEE05C75DD27}" type="slidenum">
              <a:rPr lang="pt-BR" altLang="pt-BR" sz="1400" smtClean="0"/>
              <a:pPr>
                <a:spcBef>
                  <a:spcPct val="0"/>
                </a:spcBef>
                <a:buFontTx/>
                <a:buNone/>
              </a:pPr>
              <a:t>56</a:t>
            </a:fld>
            <a:endParaRPr lang="pt-BR" altLang="pt-BR" sz="1400"/>
          </a:p>
        </p:txBody>
      </p:sp>
      <p:pic>
        <p:nvPicPr>
          <p:cNvPr id="59396" name="Picture 2">
            <a:extLst>
              <a:ext uri="{FF2B5EF4-FFF2-40B4-BE49-F238E27FC236}">
                <a16:creationId xmlns:a16="http://schemas.microsoft.com/office/drawing/2014/main" id="{ACC7CD33-2927-49ED-9418-89031BEC2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852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ço Reservado para Rodapé 2">
            <a:extLst>
              <a:ext uri="{FF2B5EF4-FFF2-40B4-BE49-F238E27FC236}">
                <a16:creationId xmlns:a16="http://schemas.microsoft.com/office/drawing/2014/main" id="{3D86C388-D301-4C31-B3B4-436179DC62D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0419" name="Espaço Reservado para Número de Slide 3">
            <a:extLst>
              <a:ext uri="{FF2B5EF4-FFF2-40B4-BE49-F238E27FC236}">
                <a16:creationId xmlns:a16="http://schemas.microsoft.com/office/drawing/2014/main" id="{3355E8D3-4081-4B9A-A83F-DB0B6543C4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E59DD5D-0737-4E45-BE7E-B797DC746DA3}" type="slidenum">
              <a:rPr lang="pt-BR" altLang="pt-BR" sz="1400" smtClean="0"/>
              <a:pPr>
                <a:spcBef>
                  <a:spcPct val="0"/>
                </a:spcBef>
                <a:buFontTx/>
                <a:buNone/>
              </a:pPr>
              <a:t>57</a:t>
            </a:fld>
            <a:endParaRPr lang="pt-BR" altLang="pt-BR" sz="1400"/>
          </a:p>
        </p:txBody>
      </p:sp>
      <p:pic>
        <p:nvPicPr>
          <p:cNvPr id="60420" name="Picture 2">
            <a:extLst>
              <a:ext uri="{FF2B5EF4-FFF2-40B4-BE49-F238E27FC236}">
                <a16:creationId xmlns:a16="http://schemas.microsoft.com/office/drawing/2014/main" id="{7C1FD467-B495-4CFC-8613-C58C64E7D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569325"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Espaço Reservado para Rodapé 2">
            <a:extLst>
              <a:ext uri="{FF2B5EF4-FFF2-40B4-BE49-F238E27FC236}">
                <a16:creationId xmlns:a16="http://schemas.microsoft.com/office/drawing/2014/main" id="{8F6A3C94-4D3F-4EDE-A0A6-7D24492AFDE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1443" name="Espaço Reservado para Número de Slide 3">
            <a:extLst>
              <a:ext uri="{FF2B5EF4-FFF2-40B4-BE49-F238E27FC236}">
                <a16:creationId xmlns:a16="http://schemas.microsoft.com/office/drawing/2014/main" id="{2637A86A-5DC9-46D3-B266-8E4EE6B6E5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A15AE3E-36E4-4081-A339-0AE010BE5634}" type="slidenum">
              <a:rPr lang="pt-BR" altLang="pt-BR" sz="1400" smtClean="0"/>
              <a:pPr>
                <a:spcBef>
                  <a:spcPct val="0"/>
                </a:spcBef>
                <a:buFontTx/>
                <a:buNone/>
              </a:pPr>
              <a:t>58</a:t>
            </a:fld>
            <a:endParaRPr lang="pt-BR" altLang="pt-BR" sz="1400"/>
          </a:p>
        </p:txBody>
      </p:sp>
      <p:sp>
        <p:nvSpPr>
          <p:cNvPr id="61444" name="Text Box 3">
            <a:extLst>
              <a:ext uri="{FF2B5EF4-FFF2-40B4-BE49-F238E27FC236}">
                <a16:creationId xmlns:a16="http://schemas.microsoft.com/office/drawing/2014/main" id="{C8DC66A5-CBAC-47A3-AA7F-FF08CC3D8D19}"/>
              </a:ext>
            </a:extLst>
          </p:cNvPr>
          <p:cNvSpPr txBox="1">
            <a:spLocks noChangeArrowheads="1"/>
          </p:cNvSpPr>
          <p:nvPr/>
        </p:nvSpPr>
        <p:spPr bwMode="auto">
          <a:xfrm>
            <a:off x="250825" y="333375"/>
            <a:ext cx="87137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2400" b="1">
                <a:solidFill>
                  <a:srgbClr val="0000FF"/>
                </a:solidFill>
              </a:rPr>
              <a:t>Exercício</a:t>
            </a:r>
          </a:p>
          <a:p>
            <a:pPr eaLnBrk="1" hangingPunct="1">
              <a:spcBef>
                <a:spcPct val="50000"/>
              </a:spcBef>
              <a:buFontTx/>
              <a:buNone/>
            </a:pPr>
            <a:r>
              <a:rPr lang="pt-BR" altLang="pt-BR" sz="1800" b="1">
                <a:solidFill>
                  <a:srgbClr val="0000FF"/>
                </a:solidFill>
              </a:rPr>
              <a:t>Esboce a forma de onda da saída (VS)</a:t>
            </a:r>
          </a:p>
        </p:txBody>
      </p:sp>
      <p:pic>
        <p:nvPicPr>
          <p:cNvPr id="61445" name="Picture 4">
            <a:extLst>
              <a:ext uri="{FF2B5EF4-FFF2-40B4-BE49-F238E27FC236}">
                <a16:creationId xmlns:a16="http://schemas.microsoft.com/office/drawing/2014/main" id="{F6A96EBD-9AB0-4DED-B456-C88FE04F0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133600"/>
            <a:ext cx="4752975"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ço Reservado para Rodapé 2">
            <a:extLst>
              <a:ext uri="{FF2B5EF4-FFF2-40B4-BE49-F238E27FC236}">
                <a16:creationId xmlns:a16="http://schemas.microsoft.com/office/drawing/2014/main" id="{DFBB9035-5969-4DB7-8EE7-1BF6F1D26EE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2467" name="Espaço Reservado para Número de Slide 3">
            <a:extLst>
              <a:ext uri="{FF2B5EF4-FFF2-40B4-BE49-F238E27FC236}">
                <a16:creationId xmlns:a16="http://schemas.microsoft.com/office/drawing/2014/main" id="{69437097-7FDE-4B6E-A08F-F8538506C4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4FBE07F-29D6-49E4-9D7D-DBA65622F06A}" type="slidenum">
              <a:rPr lang="pt-BR" altLang="pt-BR" sz="1400" smtClean="0"/>
              <a:pPr>
                <a:spcBef>
                  <a:spcPct val="0"/>
                </a:spcBef>
                <a:buFontTx/>
                <a:buNone/>
              </a:pPr>
              <a:t>59</a:t>
            </a:fld>
            <a:endParaRPr lang="pt-BR" altLang="pt-BR" sz="1400"/>
          </a:p>
        </p:txBody>
      </p:sp>
      <p:pic>
        <p:nvPicPr>
          <p:cNvPr id="62468" name="Picture 2">
            <a:extLst>
              <a:ext uri="{FF2B5EF4-FFF2-40B4-BE49-F238E27FC236}">
                <a16:creationId xmlns:a16="http://schemas.microsoft.com/office/drawing/2014/main" id="{51652614-D875-4348-AA5F-D84AFBF11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569325"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ço Reservado para Rodapé 2">
            <a:extLst>
              <a:ext uri="{FF2B5EF4-FFF2-40B4-BE49-F238E27FC236}">
                <a16:creationId xmlns:a16="http://schemas.microsoft.com/office/drawing/2014/main" id="{20616A37-2374-43D2-A84E-749810D0C19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8195" name="Espaço Reservado para Número de Slide 3">
            <a:extLst>
              <a:ext uri="{FF2B5EF4-FFF2-40B4-BE49-F238E27FC236}">
                <a16:creationId xmlns:a16="http://schemas.microsoft.com/office/drawing/2014/main" id="{4D9D4D6C-27B3-4671-B9D3-CB190F5D59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3655E9F-A3B3-4866-B0CC-C16ACC75D00E}" type="slidenum">
              <a:rPr lang="pt-BR" altLang="pt-BR" sz="1400" smtClean="0"/>
              <a:pPr>
                <a:spcBef>
                  <a:spcPct val="0"/>
                </a:spcBef>
                <a:buFontTx/>
                <a:buNone/>
              </a:pPr>
              <a:t>6</a:t>
            </a:fld>
            <a:endParaRPr lang="pt-BR" altLang="pt-BR" sz="1400"/>
          </a:p>
        </p:txBody>
      </p:sp>
      <p:pic>
        <p:nvPicPr>
          <p:cNvPr id="8196" name="Picture 2">
            <a:extLst>
              <a:ext uri="{FF2B5EF4-FFF2-40B4-BE49-F238E27FC236}">
                <a16:creationId xmlns:a16="http://schemas.microsoft.com/office/drawing/2014/main" id="{4D4A857A-6D4E-44D0-ACE4-4A3C72426844}"/>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250825" y="188913"/>
            <a:ext cx="8642350"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WordArt 5">
            <a:extLst>
              <a:ext uri="{FF2B5EF4-FFF2-40B4-BE49-F238E27FC236}">
                <a16:creationId xmlns:a16="http://schemas.microsoft.com/office/drawing/2014/main" id="{BB5F7A91-AB9C-41EB-A1D9-B80E5D05725C}"/>
              </a:ext>
            </a:extLst>
          </p:cNvPr>
          <p:cNvSpPr>
            <a:spLocks noChangeArrowheads="1" noChangeShapeType="1" noTextEdit="1"/>
          </p:cNvSpPr>
          <p:nvPr/>
        </p:nvSpPr>
        <p:spPr bwMode="auto">
          <a:xfrm>
            <a:off x="827088" y="4076700"/>
            <a:ext cx="1533525" cy="428625"/>
          </a:xfrm>
          <a:prstGeom prst="rect">
            <a:avLst/>
          </a:prstGeom>
        </p:spPr>
        <p:txBody>
          <a:bodyPr wrap="none" fromWordArt="1">
            <a:prstTxWarp prst="textPlain">
              <a:avLst>
                <a:gd name="adj" fmla="val 50000"/>
              </a:avLst>
            </a:prstTxWarp>
          </a:bodyPr>
          <a:lstStyle/>
          <a:p>
            <a:pPr algn="ctr"/>
            <a:r>
              <a:rPr lang="pt-BR" sz="2400" kern="10">
                <a:ln w="9525">
                  <a:solidFill>
                    <a:srgbClr val="000000"/>
                  </a:solidFill>
                  <a:round/>
                  <a:headEnd/>
                  <a:tailEnd/>
                </a:ln>
                <a:solidFill>
                  <a:srgbClr val="FFFFFF"/>
                </a:solidFill>
                <a:latin typeface="Arial Black" panose="020B0A04020102020204" pitchFamily="34" charset="0"/>
              </a:rPr>
              <a:t>Isolantes</a:t>
            </a:r>
          </a:p>
        </p:txBody>
      </p:sp>
      <p:sp>
        <p:nvSpPr>
          <p:cNvPr id="8198" name="WordArt 6">
            <a:extLst>
              <a:ext uri="{FF2B5EF4-FFF2-40B4-BE49-F238E27FC236}">
                <a16:creationId xmlns:a16="http://schemas.microsoft.com/office/drawing/2014/main" id="{BD9893BB-51C5-47B0-8A50-F785F9B71851}"/>
              </a:ext>
            </a:extLst>
          </p:cNvPr>
          <p:cNvSpPr>
            <a:spLocks noChangeArrowheads="1" noChangeShapeType="1" noTextEdit="1"/>
          </p:cNvSpPr>
          <p:nvPr/>
        </p:nvSpPr>
        <p:spPr bwMode="auto">
          <a:xfrm>
            <a:off x="3492500" y="4076700"/>
            <a:ext cx="1895475" cy="428625"/>
          </a:xfrm>
          <a:prstGeom prst="rect">
            <a:avLst/>
          </a:prstGeom>
        </p:spPr>
        <p:txBody>
          <a:bodyPr wrap="none" fromWordArt="1">
            <a:prstTxWarp prst="textPlain">
              <a:avLst>
                <a:gd name="adj" fmla="val 50000"/>
              </a:avLst>
            </a:prstTxWarp>
          </a:bodyPr>
          <a:lstStyle/>
          <a:p>
            <a:pPr algn="ctr"/>
            <a:r>
              <a:rPr lang="pt-BR" sz="2400" kern="10">
                <a:ln w="9525">
                  <a:solidFill>
                    <a:srgbClr val="000000"/>
                  </a:solidFill>
                  <a:round/>
                  <a:headEnd/>
                  <a:tailEnd/>
                </a:ln>
                <a:solidFill>
                  <a:srgbClr val="FFFFFF"/>
                </a:solidFill>
                <a:latin typeface="Arial Black" panose="020B0A04020102020204" pitchFamily="34" charset="0"/>
              </a:rPr>
              <a:t>Condutores</a:t>
            </a:r>
          </a:p>
        </p:txBody>
      </p:sp>
      <p:sp>
        <p:nvSpPr>
          <p:cNvPr id="8199" name="WordArt 7">
            <a:extLst>
              <a:ext uri="{FF2B5EF4-FFF2-40B4-BE49-F238E27FC236}">
                <a16:creationId xmlns:a16="http://schemas.microsoft.com/office/drawing/2014/main" id="{93B14051-6435-4165-9423-9FFC6EE70CDC}"/>
              </a:ext>
            </a:extLst>
          </p:cNvPr>
          <p:cNvSpPr>
            <a:spLocks noChangeArrowheads="1" noChangeShapeType="1" noTextEdit="1"/>
          </p:cNvSpPr>
          <p:nvPr/>
        </p:nvSpPr>
        <p:spPr bwMode="auto">
          <a:xfrm>
            <a:off x="6156325" y="4149725"/>
            <a:ext cx="2686050" cy="428625"/>
          </a:xfrm>
          <a:prstGeom prst="rect">
            <a:avLst/>
          </a:prstGeom>
        </p:spPr>
        <p:txBody>
          <a:bodyPr wrap="none" fromWordArt="1">
            <a:prstTxWarp prst="textPlain">
              <a:avLst>
                <a:gd name="adj" fmla="val 50000"/>
              </a:avLst>
            </a:prstTxWarp>
          </a:bodyPr>
          <a:lstStyle/>
          <a:p>
            <a:pPr algn="ctr"/>
            <a:r>
              <a:rPr lang="pt-BR" sz="2400" kern="10">
                <a:ln w="9525">
                  <a:solidFill>
                    <a:srgbClr val="000000"/>
                  </a:solidFill>
                  <a:round/>
                  <a:headEnd/>
                  <a:tailEnd/>
                </a:ln>
                <a:solidFill>
                  <a:srgbClr val="FFFFFF"/>
                </a:solidFill>
                <a:latin typeface="Arial Black" panose="020B0A04020102020204" pitchFamily="34" charset="0"/>
              </a:rPr>
              <a:t>Semicondutores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ço Reservado para Rodapé 2">
            <a:extLst>
              <a:ext uri="{FF2B5EF4-FFF2-40B4-BE49-F238E27FC236}">
                <a16:creationId xmlns:a16="http://schemas.microsoft.com/office/drawing/2014/main" id="{66091C19-6E41-4F7E-BF9D-FD5DB121238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3491" name="Espaço Reservado para Número de Slide 3">
            <a:extLst>
              <a:ext uri="{FF2B5EF4-FFF2-40B4-BE49-F238E27FC236}">
                <a16:creationId xmlns:a16="http://schemas.microsoft.com/office/drawing/2014/main" id="{757DC10A-9FA6-4FEB-8051-65DD29974C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98F87AF-80AC-4E34-A5E5-15E94FEBB396}" type="slidenum">
              <a:rPr lang="pt-BR" altLang="pt-BR" sz="1400" smtClean="0"/>
              <a:pPr>
                <a:spcBef>
                  <a:spcPct val="0"/>
                </a:spcBef>
                <a:buFontTx/>
                <a:buNone/>
              </a:pPr>
              <a:t>60</a:t>
            </a:fld>
            <a:endParaRPr lang="pt-BR" altLang="pt-BR" sz="1400"/>
          </a:p>
        </p:txBody>
      </p:sp>
      <p:pic>
        <p:nvPicPr>
          <p:cNvPr id="63492" name="Picture 2">
            <a:extLst>
              <a:ext uri="{FF2B5EF4-FFF2-40B4-BE49-F238E27FC236}">
                <a16:creationId xmlns:a16="http://schemas.microsoft.com/office/drawing/2014/main" id="{34E91B39-5EC0-483F-B652-885B02599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ço Reservado para Rodapé 2">
            <a:extLst>
              <a:ext uri="{FF2B5EF4-FFF2-40B4-BE49-F238E27FC236}">
                <a16:creationId xmlns:a16="http://schemas.microsoft.com/office/drawing/2014/main" id="{826EB177-218D-46E3-B31E-7E6DE53FF28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4515" name="Espaço Reservado para Número de Slide 3">
            <a:extLst>
              <a:ext uri="{FF2B5EF4-FFF2-40B4-BE49-F238E27FC236}">
                <a16:creationId xmlns:a16="http://schemas.microsoft.com/office/drawing/2014/main" id="{5F7B0DE5-1A3B-4F8C-905A-BFBDBF9ECC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9E5EF4D-C5FA-48C6-8198-1B91B0D5B16B}" type="slidenum">
              <a:rPr lang="pt-BR" altLang="pt-BR" sz="1400" smtClean="0"/>
              <a:pPr>
                <a:spcBef>
                  <a:spcPct val="0"/>
                </a:spcBef>
                <a:buFontTx/>
                <a:buNone/>
              </a:pPr>
              <a:t>61</a:t>
            </a:fld>
            <a:endParaRPr lang="pt-BR" altLang="pt-BR" sz="1400"/>
          </a:p>
        </p:txBody>
      </p:sp>
      <p:pic>
        <p:nvPicPr>
          <p:cNvPr id="64516" name="Picture 2">
            <a:extLst>
              <a:ext uri="{FF2B5EF4-FFF2-40B4-BE49-F238E27FC236}">
                <a16:creationId xmlns:a16="http://schemas.microsoft.com/office/drawing/2014/main" id="{DCEDD30C-61D4-4C2D-8D15-B2B226DC0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68413"/>
            <a:ext cx="583247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 Box 3">
            <a:extLst>
              <a:ext uri="{FF2B5EF4-FFF2-40B4-BE49-F238E27FC236}">
                <a16:creationId xmlns:a16="http://schemas.microsoft.com/office/drawing/2014/main" id="{21BC5D20-068C-4E6D-BCA2-CD6C29714456}"/>
              </a:ext>
            </a:extLst>
          </p:cNvPr>
          <p:cNvSpPr txBox="1">
            <a:spLocks noChangeArrowheads="1"/>
          </p:cNvSpPr>
          <p:nvPr/>
        </p:nvSpPr>
        <p:spPr bwMode="auto">
          <a:xfrm>
            <a:off x="323850" y="333375"/>
            <a:ext cx="8569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2000" b="1">
                <a:solidFill>
                  <a:srgbClr val="0000FF"/>
                </a:solidFill>
              </a:rPr>
              <a:t>Esboce a forma de onda de saída para o circuito apresentado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ço Reservado para Rodapé 2">
            <a:extLst>
              <a:ext uri="{FF2B5EF4-FFF2-40B4-BE49-F238E27FC236}">
                <a16:creationId xmlns:a16="http://schemas.microsoft.com/office/drawing/2014/main" id="{4B7C852A-A7D1-42FA-9570-11EEAD8C659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5539" name="Espaço Reservado para Número de Slide 3">
            <a:extLst>
              <a:ext uri="{FF2B5EF4-FFF2-40B4-BE49-F238E27FC236}">
                <a16:creationId xmlns:a16="http://schemas.microsoft.com/office/drawing/2014/main" id="{ACE43290-F58E-4132-A664-64FC560983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C8E00A0-BE3E-45E1-9804-C94BEB8C4D81}" type="slidenum">
              <a:rPr lang="pt-BR" altLang="pt-BR" sz="1400" smtClean="0"/>
              <a:pPr>
                <a:spcBef>
                  <a:spcPct val="0"/>
                </a:spcBef>
                <a:buFontTx/>
                <a:buNone/>
              </a:pPr>
              <a:t>62</a:t>
            </a:fld>
            <a:endParaRPr lang="pt-BR" altLang="pt-BR" sz="1400"/>
          </a:p>
        </p:txBody>
      </p:sp>
      <p:pic>
        <p:nvPicPr>
          <p:cNvPr id="65540" name="Picture 2">
            <a:extLst>
              <a:ext uri="{FF2B5EF4-FFF2-40B4-BE49-F238E27FC236}">
                <a16:creationId xmlns:a16="http://schemas.microsoft.com/office/drawing/2014/main" id="{2DBB3451-F212-464E-BD61-040F939D9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77050" cy="666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ço Reservado para Rodapé 2">
            <a:extLst>
              <a:ext uri="{FF2B5EF4-FFF2-40B4-BE49-F238E27FC236}">
                <a16:creationId xmlns:a16="http://schemas.microsoft.com/office/drawing/2014/main" id="{673D9AA5-C6AD-42BA-89C4-601E033FF0C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6563" name="Espaço Reservado para Número de Slide 3">
            <a:extLst>
              <a:ext uri="{FF2B5EF4-FFF2-40B4-BE49-F238E27FC236}">
                <a16:creationId xmlns:a16="http://schemas.microsoft.com/office/drawing/2014/main" id="{D5F6B124-D08A-4DEE-A3B4-828C2DDFAA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7007DA9-4F08-45AA-94B2-F1B41C25B2C7}" type="slidenum">
              <a:rPr lang="pt-BR" altLang="pt-BR" sz="1400" smtClean="0"/>
              <a:pPr>
                <a:spcBef>
                  <a:spcPct val="0"/>
                </a:spcBef>
                <a:buFontTx/>
                <a:buNone/>
              </a:pPr>
              <a:t>63</a:t>
            </a:fld>
            <a:endParaRPr lang="pt-BR" altLang="pt-BR" sz="1400"/>
          </a:p>
        </p:txBody>
      </p:sp>
      <p:pic>
        <p:nvPicPr>
          <p:cNvPr id="66564" name="Picture 2">
            <a:extLst>
              <a:ext uri="{FF2B5EF4-FFF2-40B4-BE49-F238E27FC236}">
                <a16:creationId xmlns:a16="http://schemas.microsoft.com/office/drawing/2014/main" id="{35367A80-6A5E-4C87-9D7E-6D6186CFC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6553200" cy="646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ço Reservado para Rodapé 1">
            <a:extLst>
              <a:ext uri="{FF2B5EF4-FFF2-40B4-BE49-F238E27FC236}">
                <a16:creationId xmlns:a16="http://schemas.microsoft.com/office/drawing/2014/main" id="{C933B294-8BBC-405A-9028-AA97DE14783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7587" name="Espaço Reservado para Número de Slide 2">
            <a:extLst>
              <a:ext uri="{FF2B5EF4-FFF2-40B4-BE49-F238E27FC236}">
                <a16:creationId xmlns:a16="http://schemas.microsoft.com/office/drawing/2014/main" id="{0CE5198C-8402-487B-9E3E-620F072A3D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73907D4-0293-4389-8B9B-8F5636FCBFC4}" type="slidenum">
              <a:rPr lang="pt-BR" altLang="pt-BR" sz="1400" smtClean="0"/>
              <a:pPr>
                <a:spcBef>
                  <a:spcPct val="0"/>
                </a:spcBef>
                <a:buFontTx/>
                <a:buNone/>
              </a:pPr>
              <a:t>64</a:t>
            </a:fld>
            <a:endParaRPr lang="pt-BR" altLang="pt-BR" sz="1400"/>
          </a:p>
        </p:txBody>
      </p:sp>
      <p:pic>
        <p:nvPicPr>
          <p:cNvPr id="67588" name="Imagem 3">
            <a:extLst>
              <a:ext uri="{FF2B5EF4-FFF2-40B4-BE49-F238E27FC236}">
                <a16:creationId xmlns:a16="http://schemas.microsoft.com/office/drawing/2014/main" id="{04CFB853-D7F3-457F-8852-E9ADF1B44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755" t="72105" r="57442" b="9302"/>
          <a:stretch>
            <a:fillRect/>
          </a:stretch>
        </p:blipFill>
        <p:spPr bwMode="auto">
          <a:xfrm>
            <a:off x="0" y="9525"/>
            <a:ext cx="5246688"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Imagem 4">
            <a:extLst>
              <a:ext uri="{FF2B5EF4-FFF2-40B4-BE49-F238E27FC236}">
                <a16:creationId xmlns:a16="http://schemas.microsoft.com/office/drawing/2014/main" id="{C7506356-BD59-4B83-93B9-6038B8851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51" t="41335" r="53656" b="37833"/>
          <a:stretch>
            <a:fillRect/>
          </a:stretch>
        </p:blipFill>
        <p:spPr bwMode="auto">
          <a:xfrm>
            <a:off x="107950" y="1989138"/>
            <a:ext cx="5281613"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Imagem 5">
            <a:extLst>
              <a:ext uri="{FF2B5EF4-FFF2-40B4-BE49-F238E27FC236}">
                <a16:creationId xmlns:a16="http://schemas.microsoft.com/office/drawing/2014/main" id="{1E513455-0438-423F-9248-419D53708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856" t="16661" r="5043" b="50012"/>
          <a:stretch>
            <a:fillRect/>
          </a:stretch>
        </p:blipFill>
        <p:spPr bwMode="auto">
          <a:xfrm>
            <a:off x="107950" y="3594100"/>
            <a:ext cx="5338763"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ço Reservado para Rodapé 1">
            <a:extLst>
              <a:ext uri="{FF2B5EF4-FFF2-40B4-BE49-F238E27FC236}">
                <a16:creationId xmlns:a16="http://schemas.microsoft.com/office/drawing/2014/main" id="{0619338F-6DCA-4803-A84F-266CA5BCD60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8611" name="Espaço Reservado para Número de Slide 2">
            <a:extLst>
              <a:ext uri="{FF2B5EF4-FFF2-40B4-BE49-F238E27FC236}">
                <a16:creationId xmlns:a16="http://schemas.microsoft.com/office/drawing/2014/main" id="{A9657943-E35D-4657-88EA-C4D44758B1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4AF86DE-2470-4538-B65E-DABF9DCD9BB8}" type="slidenum">
              <a:rPr lang="pt-BR" altLang="pt-BR" sz="1400" smtClean="0"/>
              <a:pPr>
                <a:spcBef>
                  <a:spcPct val="0"/>
                </a:spcBef>
                <a:buFontTx/>
                <a:buNone/>
              </a:pPr>
              <a:t>65</a:t>
            </a:fld>
            <a:endParaRPr lang="pt-BR" altLang="pt-BR" sz="1400"/>
          </a:p>
        </p:txBody>
      </p:sp>
      <p:pic>
        <p:nvPicPr>
          <p:cNvPr id="68612" name="Imagem 3">
            <a:extLst>
              <a:ext uri="{FF2B5EF4-FFF2-40B4-BE49-F238E27FC236}">
                <a16:creationId xmlns:a16="http://schemas.microsoft.com/office/drawing/2014/main" id="{36C48E0D-BE9A-4DCD-A713-9D4D1B77B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946" t="48064" r="26311" b="24699"/>
          <a:stretch>
            <a:fillRect/>
          </a:stretch>
        </p:blipFill>
        <p:spPr bwMode="auto">
          <a:xfrm>
            <a:off x="623888" y="1557338"/>
            <a:ext cx="7502525"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CaixaDeTexto 4">
            <a:extLst>
              <a:ext uri="{FF2B5EF4-FFF2-40B4-BE49-F238E27FC236}">
                <a16:creationId xmlns:a16="http://schemas.microsoft.com/office/drawing/2014/main" id="{3ED4A7C4-196B-4FD8-8845-BD01847B08DA}"/>
              </a:ext>
            </a:extLst>
          </p:cNvPr>
          <p:cNvSpPr txBox="1">
            <a:spLocks noChangeArrowheads="1"/>
          </p:cNvSpPr>
          <p:nvPr/>
        </p:nvSpPr>
        <p:spPr bwMode="auto">
          <a:xfrm>
            <a:off x="611188" y="260350"/>
            <a:ext cx="6481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pt-BR" altLang="pt-BR" sz="1800"/>
              <a:t>DIGRAMA EM BLOCO INCLUINDO O BLOCO DE PROTEÇÃO</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ço Reservado para Rodapé 2">
            <a:extLst>
              <a:ext uri="{FF2B5EF4-FFF2-40B4-BE49-F238E27FC236}">
                <a16:creationId xmlns:a16="http://schemas.microsoft.com/office/drawing/2014/main" id="{AEBA8481-A854-4B9C-ABA5-287BAC316AE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69635" name="Espaço Reservado para Número de Slide 3">
            <a:extLst>
              <a:ext uri="{FF2B5EF4-FFF2-40B4-BE49-F238E27FC236}">
                <a16:creationId xmlns:a16="http://schemas.microsoft.com/office/drawing/2014/main" id="{358E44E7-22DF-40BB-9D0F-C193DE1619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62DA3B-14B9-4B43-BA70-2EB24B96654C}" type="slidenum">
              <a:rPr lang="pt-BR" altLang="pt-BR" sz="1400" smtClean="0"/>
              <a:pPr>
                <a:spcBef>
                  <a:spcPct val="0"/>
                </a:spcBef>
                <a:buFontTx/>
                <a:buNone/>
              </a:pPr>
              <a:t>66</a:t>
            </a:fld>
            <a:endParaRPr lang="pt-BR" altLang="pt-BR" sz="1400"/>
          </a:p>
        </p:txBody>
      </p:sp>
      <p:pic>
        <p:nvPicPr>
          <p:cNvPr id="69636" name="Picture 2">
            <a:extLst>
              <a:ext uri="{FF2B5EF4-FFF2-40B4-BE49-F238E27FC236}">
                <a16:creationId xmlns:a16="http://schemas.microsoft.com/office/drawing/2014/main" id="{59799EE2-8438-469D-925B-02835F401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85750"/>
            <a:ext cx="7780338"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3">
            <a:extLst>
              <a:ext uri="{FF2B5EF4-FFF2-40B4-BE49-F238E27FC236}">
                <a16:creationId xmlns:a16="http://schemas.microsoft.com/office/drawing/2014/main" id="{0CC8FDA4-DE2A-457A-A1E1-F7CB9960D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928813"/>
            <a:ext cx="8405813"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ço Reservado para Rodapé 2">
            <a:extLst>
              <a:ext uri="{FF2B5EF4-FFF2-40B4-BE49-F238E27FC236}">
                <a16:creationId xmlns:a16="http://schemas.microsoft.com/office/drawing/2014/main" id="{F83F3F45-511A-4DF4-93AE-BE78677A7D1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0659" name="Espaço Reservado para Número de Slide 3">
            <a:extLst>
              <a:ext uri="{FF2B5EF4-FFF2-40B4-BE49-F238E27FC236}">
                <a16:creationId xmlns:a16="http://schemas.microsoft.com/office/drawing/2014/main" id="{68DFD666-6152-493A-BBE9-528F1EFA37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96C56C2-D727-496D-B76E-393732D72535}" type="slidenum">
              <a:rPr lang="pt-BR" altLang="pt-BR" sz="1400" smtClean="0"/>
              <a:pPr>
                <a:spcBef>
                  <a:spcPct val="0"/>
                </a:spcBef>
                <a:buFontTx/>
                <a:buNone/>
              </a:pPr>
              <a:t>67</a:t>
            </a:fld>
            <a:endParaRPr lang="pt-BR" altLang="pt-BR" sz="1400"/>
          </a:p>
        </p:txBody>
      </p:sp>
      <p:pic>
        <p:nvPicPr>
          <p:cNvPr id="70660" name="Picture 3">
            <a:extLst>
              <a:ext uri="{FF2B5EF4-FFF2-40B4-BE49-F238E27FC236}">
                <a16:creationId xmlns:a16="http://schemas.microsoft.com/office/drawing/2014/main" id="{0CF45FBF-A1CF-49F7-AA8A-4914F0593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85750"/>
            <a:ext cx="848042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ço Reservado para Rodapé 2">
            <a:extLst>
              <a:ext uri="{FF2B5EF4-FFF2-40B4-BE49-F238E27FC236}">
                <a16:creationId xmlns:a16="http://schemas.microsoft.com/office/drawing/2014/main" id="{47301F42-52CE-4C18-9E4E-838AD6C6FBF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1683" name="Espaço Reservado para Número de Slide 3">
            <a:extLst>
              <a:ext uri="{FF2B5EF4-FFF2-40B4-BE49-F238E27FC236}">
                <a16:creationId xmlns:a16="http://schemas.microsoft.com/office/drawing/2014/main" id="{BFF62D32-F71E-44AD-8EC6-B10643B3DF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EAE5393-9B17-4519-8464-7BC1C25B586F}" type="slidenum">
              <a:rPr lang="pt-BR" altLang="pt-BR" sz="1400" smtClean="0"/>
              <a:pPr>
                <a:spcBef>
                  <a:spcPct val="0"/>
                </a:spcBef>
                <a:buFontTx/>
                <a:buNone/>
              </a:pPr>
              <a:t>68</a:t>
            </a:fld>
            <a:endParaRPr lang="pt-BR" altLang="pt-BR" sz="1400"/>
          </a:p>
        </p:txBody>
      </p:sp>
      <p:pic>
        <p:nvPicPr>
          <p:cNvPr id="71684" name="Picture 2">
            <a:extLst>
              <a:ext uri="{FF2B5EF4-FFF2-40B4-BE49-F238E27FC236}">
                <a16:creationId xmlns:a16="http://schemas.microsoft.com/office/drawing/2014/main" id="{458CB37E-A1F4-4230-A58E-D289BB368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0"/>
            <a:ext cx="84201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3">
            <a:extLst>
              <a:ext uri="{FF2B5EF4-FFF2-40B4-BE49-F238E27FC236}">
                <a16:creationId xmlns:a16="http://schemas.microsoft.com/office/drawing/2014/main" id="{B0C1A6CC-AB31-4E2E-B9D2-63511A21A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214563"/>
            <a:ext cx="8382000"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ço Reservado para Rodapé 2">
            <a:extLst>
              <a:ext uri="{FF2B5EF4-FFF2-40B4-BE49-F238E27FC236}">
                <a16:creationId xmlns:a16="http://schemas.microsoft.com/office/drawing/2014/main" id="{7B4277DB-4E92-4801-A45A-5DDBE174043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2707" name="Espaço Reservado para Número de Slide 3">
            <a:extLst>
              <a:ext uri="{FF2B5EF4-FFF2-40B4-BE49-F238E27FC236}">
                <a16:creationId xmlns:a16="http://schemas.microsoft.com/office/drawing/2014/main" id="{C93743C9-CA82-48C6-BAD3-D6BF69B83F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C05F1E2-EFAA-4BFE-AD1B-52270B82EAC5}" type="slidenum">
              <a:rPr lang="pt-BR" altLang="pt-BR" sz="1400" smtClean="0"/>
              <a:pPr>
                <a:spcBef>
                  <a:spcPct val="0"/>
                </a:spcBef>
                <a:buFontTx/>
                <a:buNone/>
              </a:pPr>
              <a:t>69</a:t>
            </a:fld>
            <a:endParaRPr lang="pt-BR" altLang="pt-BR" sz="1400"/>
          </a:p>
        </p:txBody>
      </p:sp>
      <p:pic>
        <p:nvPicPr>
          <p:cNvPr id="72708" name="Picture 2">
            <a:extLst>
              <a:ext uri="{FF2B5EF4-FFF2-40B4-BE49-F238E27FC236}">
                <a16:creationId xmlns:a16="http://schemas.microsoft.com/office/drawing/2014/main" id="{50BBA81A-E59C-4583-A348-F2ECD69E6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428625"/>
            <a:ext cx="8382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ço Reservado para Rodapé 2">
            <a:extLst>
              <a:ext uri="{FF2B5EF4-FFF2-40B4-BE49-F238E27FC236}">
                <a16:creationId xmlns:a16="http://schemas.microsoft.com/office/drawing/2014/main" id="{C71049E8-D42A-4D50-A84D-9AF5C8098A4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9219" name="Espaço Reservado para Número de Slide 3">
            <a:extLst>
              <a:ext uri="{FF2B5EF4-FFF2-40B4-BE49-F238E27FC236}">
                <a16:creationId xmlns:a16="http://schemas.microsoft.com/office/drawing/2014/main" id="{CEE95254-1495-4790-9E66-10B5F1FC87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EC997C4-0624-48F3-92D7-9C0CE5E2646C}" type="slidenum">
              <a:rPr lang="pt-BR" altLang="pt-BR" sz="1400" smtClean="0"/>
              <a:pPr>
                <a:spcBef>
                  <a:spcPct val="0"/>
                </a:spcBef>
                <a:buFontTx/>
                <a:buNone/>
              </a:pPr>
              <a:t>7</a:t>
            </a:fld>
            <a:endParaRPr lang="pt-BR" altLang="pt-BR" sz="1400"/>
          </a:p>
        </p:txBody>
      </p:sp>
      <p:pic>
        <p:nvPicPr>
          <p:cNvPr id="9220" name="Picture 3">
            <a:extLst>
              <a:ext uri="{FF2B5EF4-FFF2-40B4-BE49-F238E27FC236}">
                <a16:creationId xmlns:a16="http://schemas.microsoft.com/office/drawing/2014/main" id="{F36B5E50-F3A5-4BA3-8737-47AF79FF903C}"/>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250825" y="260350"/>
            <a:ext cx="864235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ço Reservado para Rodapé 1">
            <a:extLst>
              <a:ext uri="{FF2B5EF4-FFF2-40B4-BE49-F238E27FC236}">
                <a16:creationId xmlns:a16="http://schemas.microsoft.com/office/drawing/2014/main" id="{666C07BF-11E1-4B44-85FF-3FA9074BAA7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3731" name="Espaço Reservado para Número de Slide 2">
            <a:extLst>
              <a:ext uri="{FF2B5EF4-FFF2-40B4-BE49-F238E27FC236}">
                <a16:creationId xmlns:a16="http://schemas.microsoft.com/office/drawing/2014/main" id="{1E1207DA-35A4-449B-8893-88F0E6A468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6D23093-7F7F-4F1E-A727-805928B5CDB9}" type="slidenum">
              <a:rPr lang="pt-BR" altLang="pt-BR" sz="1400" smtClean="0"/>
              <a:pPr>
                <a:spcBef>
                  <a:spcPct val="0"/>
                </a:spcBef>
                <a:buFontTx/>
                <a:buNone/>
              </a:pPr>
              <a:t>70</a:t>
            </a:fld>
            <a:endParaRPr lang="pt-BR" altLang="pt-BR" sz="1400"/>
          </a:p>
        </p:txBody>
      </p:sp>
      <p:pic>
        <p:nvPicPr>
          <p:cNvPr id="73732" name="Imagem 3">
            <a:extLst>
              <a:ext uri="{FF2B5EF4-FFF2-40B4-BE49-F238E27FC236}">
                <a16:creationId xmlns:a16="http://schemas.microsoft.com/office/drawing/2014/main" id="{35BBF6D7-2333-4675-9A63-0A7B8A07E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52" t="12048" r="35428" b="5199"/>
          <a:stretch>
            <a:fillRect/>
          </a:stretch>
        </p:blipFill>
        <p:spPr bwMode="auto">
          <a:xfrm>
            <a:off x="684213" y="620713"/>
            <a:ext cx="720090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ço Reservado para Rodapé 2">
            <a:extLst>
              <a:ext uri="{FF2B5EF4-FFF2-40B4-BE49-F238E27FC236}">
                <a16:creationId xmlns:a16="http://schemas.microsoft.com/office/drawing/2014/main" id="{606F27D3-FA0D-428B-AD6D-8F56B376AE2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4755" name="Espaço Reservado para Número de Slide 3">
            <a:extLst>
              <a:ext uri="{FF2B5EF4-FFF2-40B4-BE49-F238E27FC236}">
                <a16:creationId xmlns:a16="http://schemas.microsoft.com/office/drawing/2014/main" id="{000C32ED-18FB-4E18-BE26-2884D5E7D6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81CC89B-7BF7-4CF9-A1C2-371AF17D25CC}" type="slidenum">
              <a:rPr lang="pt-BR" altLang="pt-BR" sz="1400" smtClean="0"/>
              <a:pPr>
                <a:spcBef>
                  <a:spcPct val="0"/>
                </a:spcBef>
                <a:buFontTx/>
                <a:buNone/>
              </a:pPr>
              <a:t>71</a:t>
            </a:fld>
            <a:endParaRPr lang="pt-BR" altLang="pt-BR" sz="1400"/>
          </a:p>
        </p:txBody>
      </p:sp>
      <p:pic>
        <p:nvPicPr>
          <p:cNvPr id="74756" name="Picture 2">
            <a:extLst>
              <a:ext uri="{FF2B5EF4-FFF2-40B4-BE49-F238E27FC236}">
                <a16:creationId xmlns:a16="http://schemas.microsoft.com/office/drawing/2014/main" id="{23CEBF06-A96D-4E78-89C7-D4F6D4493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0"/>
            <a:ext cx="8091488"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3">
            <a:extLst>
              <a:ext uri="{FF2B5EF4-FFF2-40B4-BE49-F238E27FC236}">
                <a16:creationId xmlns:a16="http://schemas.microsoft.com/office/drawing/2014/main" id="{EF89BC1B-42A6-4873-9D18-F32C35928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3643313"/>
            <a:ext cx="8113713"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ço Reservado para Rodapé 2">
            <a:extLst>
              <a:ext uri="{FF2B5EF4-FFF2-40B4-BE49-F238E27FC236}">
                <a16:creationId xmlns:a16="http://schemas.microsoft.com/office/drawing/2014/main" id="{3908F7CF-3C0F-4E5F-A9CB-383F21B7D8F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5779" name="Espaço Reservado para Número de Slide 3">
            <a:extLst>
              <a:ext uri="{FF2B5EF4-FFF2-40B4-BE49-F238E27FC236}">
                <a16:creationId xmlns:a16="http://schemas.microsoft.com/office/drawing/2014/main" id="{079B6E21-4055-4C8E-87AB-E8521251B3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BDF57D9-E3E7-4700-891E-21B2F5E83A2B}" type="slidenum">
              <a:rPr lang="pt-BR" altLang="pt-BR" sz="1400" smtClean="0"/>
              <a:pPr>
                <a:spcBef>
                  <a:spcPct val="0"/>
                </a:spcBef>
                <a:buFontTx/>
                <a:buNone/>
              </a:pPr>
              <a:t>72</a:t>
            </a:fld>
            <a:endParaRPr lang="pt-BR" altLang="pt-BR" sz="1400"/>
          </a:p>
        </p:txBody>
      </p:sp>
      <p:pic>
        <p:nvPicPr>
          <p:cNvPr id="75780" name="Picture 2">
            <a:extLst>
              <a:ext uri="{FF2B5EF4-FFF2-40B4-BE49-F238E27FC236}">
                <a16:creationId xmlns:a16="http://schemas.microsoft.com/office/drawing/2014/main" id="{616259A5-DF49-4DE8-99E3-107C2F4F3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85750"/>
            <a:ext cx="6858000" cy="637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ço Reservado para Rodapé 2">
            <a:extLst>
              <a:ext uri="{FF2B5EF4-FFF2-40B4-BE49-F238E27FC236}">
                <a16:creationId xmlns:a16="http://schemas.microsoft.com/office/drawing/2014/main" id="{CA86CA1C-7215-4B3F-A164-3AF2C696B52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6803" name="Espaço Reservado para Número de Slide 3">
            <a:extLst>
              <a:ext uri="{FF2B5EF4-FFF2-40B4-BE49-F238E27FC236}">
                <a16:creationId xmlns:a16="http://schemas.microsoft.com/office/drawing/2014/main" id="{096D9355-A7AA-4E19-B6C7-CAFEB9148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18232A2-5FEA-4AEC-AC08-F3A972D4BEEC}" type="slidenum">
              <a:rPr lang="pt-BR" altLang="pt-BR" sz="1400" smtClean="0"/>
              <a:pPr>
                <a:spcBef>
                  <a:spcPct val="0"/>
                </a:spcBef>
                <a:buFontTx/>
                <a:buNone/>
              </a:pPr>
              <a:t>73</a:t>
            </a:fld>
            <a:endParaRPr lang="pt-BR" altLang="pt-BR" sz="1400"/>
          </a:p>
        </p:txBody>
      </p:sp>
      <p:pic>
        <p:nvPicPr>
          <p:cNvPr id="76804" name="Picture 5">
            <a:extLst>
              <a:ext uri="{FF2B5EF4-FFF2-40B4-BE49-F238E27FC236}">
                <a16:creationId xmlns:a16="http://schemas.microsoft.com/office/drawing/2014/main" id="{669E03C2-1B8D-40DB-8CE4-E34D75174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921625"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a:extLst>
              <a:ext uri="{FF2B5EF4-FFF2-40B4-BE49-F238E27FC236}">
                <a16:creationId xmlns:a16="http://schemas.microsoft.com/office/drawing/2014/main" id="{986FBC82-6CC5-460D-9ACD-A334A1267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781300"/>
            <a:ext cx="8713787" cy="328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ço Reservado para Rodapé 2">
            <a:extLst>
              <a:ext uri="{FF2B5EF4-FFF2-40B4-BE49-F238E27FC236}">
                <a16:creationId xmlns:a16="http://schemas.microsoft.com/office/drawing/2014/main" id="{F7354804-97DB-48F7-8AAF-09371C7A090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7827" name="Espaço Reservado para Número de Slide 3">
            <a:extLst>
              <a:ext uri="{FF2B5EF4-FFF2-40B4-BE49-F238E27FC236}">
                <a16:creationId xmlns:a16="http://schemas.microsoft.com/office/drawing/2014/main" id="{739A8492-AA8E-4D04-B64A-C19A72213A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39A6BE7-C44C-4565-A851-B85301958BC8}" type="slidenum">
              <a:rPr lang="pt-BR" altLang="pt-BR" sz="1400" smtClean="0"/>
              <a:pPr>
                <a:spcBef>
                  <a:spcPct val="0"/>
                </a:spcBef>
                <a:buFontTx/>
                <a:buNone/>
              </a:pPr>
              <a:t>74</a:t>
            </a:fld>
            <a:endParaRPr lang="pt-BR" altLang="pt-BR" sz="1400"/>
          </a:p>
        </p:txBody>
      </p:sp>
      <p:pic>
        <p:nvPicPr>
          <p:cNvPr id="77828" name="Picture 5">
            <a:extLst>
              <a:ext uri="{FF2B5EF4-FFF2-40B4-BE49-F238E27FC236}">
                <a16:creationId xmlns:a16="http://schemas.microsoft.com/office/drawing/2014/main" id="{AD1F7053-B309-4808-B89A-4F9860BEB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272337" cy="584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Rodapé 2">
            <a:extLst>
              <a:ext uri="{FF2B5EF4-FFF2-40B4-BE49-F238E27FC236}">
                <a16:creationId xmlns:a16="http://schemas.microsoft.com/office/drawing/2014/main" id="{47CC0B89-4DF5-4A14-ADEA-53E8D723C02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8851" name="Espaço Reservado para Número de Slide 3">
            <a:extLst>
              <a:ext uri="{FF2B5EF4-FFF2-40B4-BE49-F238E27FC236}">
                <a16:creationId xmlns:a16="http://schemas.microsoft.com/office/drawing/2014/main" id="{6AF82ADE-C1DC-4177-B0CC-BB7F4F60DE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3BC755E-0BA3-4660-B0D9-1F35ED598DF0}" type="slidenum">
              <a:rPr lang="pt-BR" altLang="pt-BR" sz="1400" smtClean="0"/>
              <a:pPr>
                <a:spcBef>
                  <a:spcPct val="0"/>
                </a:spcBef>
                <a:buFontTx/>
                <a:buNone/>
              </a:pPr>
              <a:t>75</a:t>
            </a:fld>
            <a:endParaRPr lang="pt-BR" altLang="pt-BR" sz="1400"/>
          </a:p>
        </p:txBody>
      </p:sp>
      <p:pic>
        <p:nvPicPr>
          <p:cNvPr id="78852" name="Picture 5">
            <a:extLst>
              <a:ext uri="{FF2B5EF4-FFF2-40B4-BE49-F238E27FC236}">
                <a16:creationId xmlns:a16="http://schemas.microsoft.com/office/drawing/2014/main" id="{3B6ABC14-C48E-48FB-BADD-357939E64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852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6">
            <a:extLst>
              <a:ext uri="{FF2B5EF4-FFF2-40B4-BE49-F238E27FC236}">
                <a16:creationId xmlns:a16="http://schemas.microsoft.com/office/drawing/2014/main" id="{F1801713-A9C1-44B1-AAB6-48DB709E5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73238"/>
            <a:ext cx="6840537"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ço Reservado para Rodapé 1">
            <a:extLst>
              <a:ext uri="{FF2B5EF4-FFF2-40B4-BE49-F238E27FC236}">
                <a16:creationId xmlns:a16="http://schemas.microsoft.com/office/drawing/2014/main" id="{7B2790FE-C3DB-48D5-BB38-E103C38FFD2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79875" name="Espaço Reservado para Número de Slide 2">
            <a:extLst>
              <a:ext uri="{FF2B5EF4-FFF2-40B4-BE49-F238E27FC236}">
                <a16:creationId xmlns:a16="http://schemas.microsoft.com/office/drawing/2014/main" id="{6B63F750-70B9-4071-8823-3297DA080C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C615924-BF02-4B42-A2C2-855EA52754C0}" type="slidenum">
              <a:rPr lang="pt-BR" altLang="pt-BR" sz="1400" smtClean="0"/>
              <a:pPr>
                <a:spcBef>
                  <a:spcPct val="0"/>
                </a:spcBef>
                <a:buFontTx/>
                <a:buNone/>
              </a:pPr>
              <a:t>76</a:t>
            </a:fld>
            <a:endParaRPr lang="pt-BR" altLang="pt-BR" sz="1400"/>
          </a:p>
        </p:txBody>
      </p:sp>
      <p:pic>
        <p:nvPicPr>
          <p:cNvPr id="79876" name="Imagem 3">
            <a:extLst>
              <a:ext uri="{FF2B5EF4-FFF2-40B4-BE49-F238E27FC236}">
                <a16:creationId xmlns:a16="http://schemas.microsoft.com/office/drawing/2014/main" id="{9687CB34-4497-4DC9-A3AE-B5EDD4611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228" t="10843" r="35866" b="20474"/>
          <a:stretch>
            <a:fillRect/>
          </a:stretch>
        </p:blipFill>
        <p:spPr bwMode="auto">
          <a:xfrm>
            <a:off x="395288" y="333375"/>
            <a:ext cx="77057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ço Reservado para Rodapé 1">
            <a:extLst>
              <a:ext uri="{FF2B5EF4-FFF2-40B4-BE49-F238E27FC236}">
                <a16:creationId xmlns:a16="http://schemas.microsoft.com/office/drawing/2014/main" id="{12C8F4C3-1E58-42DE-AA23-4090A03835D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80899" name="Espaço Reservado para Número de Slide 2">
            <a:extLst>
              <a:ext uri="{FF2B5EF4-FFF2-40B4-BE49-F238E27FC236}">
                <a16:creationId xmlns:a16="http://schemas.microsoft.com/office/drawing/2014/main" id="{3EE5E205-1C92-4AA7-B8A2-2A504DD4E7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6C3418B-8D11-4977-8819-3449094797BE}" type="slidenum">
              <a:rPr lang="pt-BR" altLang="pt-BR" sz="1400" smtClean="0"/>
              <a:pPr>
                <a:spcBef>
                  <a:spcPct val="0"/>
                </a:spcBef>
                <a:buFontTx/>
                <a:buNone/>
              </a:pPr>
              <a:t>77</a:t>
            </a:fld>
            <a:endParaRPr lang="pt-BR" altLang="pt-BR" sz="1400"/>
          </a:p>
        </p:txBody>
      </p:sp>
      <p:pic>
        <p:nvPicPr>
          <p:cNvPr id="80900" name="Imagem 3">
            <a:extLst>
              <a:ext uri="{FF2B5EF4-FFF2-40B4-BE49-F238E27FC236}">
                <a16:creationId xmlns:a16="http://schemas.microsoft.com/office/drawing/2014/main" id="{3B76737D-D6E3-49E8-9ACB-5FB06E48C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51" t="29730" r="37012" b="23663"/>
          <a:stretch>
            <a:fillRect/>
          </a:stretch>
        </p:blipFill>
        <p:spPr bwMode="auto">
          <a:xfrm>
            <a:off x="611188" y="692150"/>
            <a:ext cx="7129462"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ço Reservado para Rodapé 2">
            <a:extLst>
              <a:ext uri="{FF2B5EF4-FFF2-40B4-BE49-F238E27FC236}">
                <a16:creationId xmlns:a16="http://schemas.microsoft.com/office/drawing/2014/main" id="{C9E176B8-E038-4CC9-B1B8-C8DB0E7E6911}"/>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81923" name="Espaço Reservado para Número de Slide 3">
            <a:extLst>
              <a:ext uri="{FF2B5EF4-FFF2-40B4-BE49-F238E27FC236}">
                <a16:creationId xmlns:a16="http://schemas.microsoft.com/office/drawing/2014/main" id="{660C0D97-B2B7-402A-B83C-977D05DA7570}"/>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B3E4958-A5C2-48E4-8EF4-F8351AFB85CD}" type="slidenum">
              <a:rPr lang="pt-BR" altLang="pt-BR" sz="1400"/>
              <a:pPr algn="r" eaLnBrk="1" hangingPunct="1">
                <a:spcBef>
                  <a:spcPct val="0"/>
                </a:spcBef>
                <a:buFontTx/>
                <a:buNone/>
              </a:pPr>
              <a:t>78</a:t>
            </a:fld>
            <a:endParaRPr lang="pt-BR" altLang="pt-BR" sz="1400"/>
          </a:p>
        </p:txBody>
      </p:sp>
      <p:pic>
        <p:nvPicPr>
          <p:cNvPr id="81924" name="Picture 4">
            <a:extLst>
              <a:ext uri="{FF2B5EF4-FFF2-40B4-BE49-F238E27FC236}">
                <a16:creationId xmlns:a16="http://schemas.microsoft.com/office/drawing/2014/main" id="{3E2C85C0-F334-495D-AA28-C571DB1FA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55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AutoShape 6">
            <a:extLst>
              <a:ext uri="{FF2B5EF4-FFF2-40B4-BE49-F238E27FC236}">
                <a16:creationId xmlns:a16="http://schemas.microsoft.com/office/drawing/2014/main" id="{7B61CD63-6D7B-4532-AD86-AA623B08E438}"/>
              </a:ext>
            </a:extLst>
          </p:cNvPr>
          <p:cNvSpPr>
            <a:spLocks noChangeArrowheads="1"/>
          </p:cNvSpPr>
          <p:nvPr/>
        </p:nvSpPr>
        <p:spPr bwMode="auto">
          <a:xfrm>
            <a:off x="6623050" y="2492375"/>
            <a:ext cx="2520950" cy="1511300"/>
          </a:xfrm>
          <a:prstGeom prst="cloudCallout">
            <a:avLst>
              <a:gd name="adj1" fmla="val -62468"/>
              <a:gd name="adj2" fmla="val 34769"/>
            </a:avLst>
          </a:prstGeom>
          <a:solidFill>
            <a:srgbClr val="0000FF"/>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800" b="1">
                <a:solidFill>
                  <a:srgbClr val="FFFF00"/>
                </a:solidFill>
              </a:rPr>
              <a:t>Redesenhar colocando RL e o CT na terra</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ço Reservado para Rodapé 2">
            <a:extLst>
              <a:ext uri="{FF2B5EF4-FFF2-40B4-BE49-F238E27FC236}">
                <a16:creationId xmlns:a16="http://schemas.microsoft.com/office/drawing/2014/main" id="{F5ED00A4-4465-4444-81A7-2E67BAC6E659}"/>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82947" name="Espaço Reservado para Número de Slide 3">
            <a:extLst>
              <a:ext uri="{FF2B5EF4-FFF2-40B4-BE49-F238E27FC236}">
                <a16:creationId xmlns:a16="http://schemas.microsoft.com/office/drawing/2014/main" id="{256137D9-88CD-4EFB-904F-509BFC2D5506}"/>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1B1AD15-428E-45C1-8CAA-69B1DCD443B6}" type="slidenum">
              <a:rPr lang="pt-BR" altLang="pt-BR" sz="1400"/>
              <a:pPr algn="r" eaLnBrk="1" hangingPunct="1">
                <a:spcBef>
                  <a:spcPct val="0"/>
                </a:spcBef>
                <a:buFontTx/>
                <a:buNone/>
              </a:pPr>
              <a:t>79</a:t>
            </a:fld>
            <a:endParaRPr lang="pt-BR" altLang="pt-BR" sz="1400"/>
          </a:p>
        </p:txBody>
      </p:sp>
      <p:pic>
        <p:nvPicPr>
          <p:cNvPr id="82948" name="Picture 5">
            <a:extLst>
              <a:ext uri="{FF2B5EF4-FFF2-40B4-BE49-F238E27FC236}">
                <a16:creationId xmlns:a16="http://schemas.microsoft.com/office/drawing/2014/main" id="{915BEAD3-C83B-47E6-9A2E-8B69FA3D1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353425" cy="602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ço Reservado para Rodapé 2">
            <a:extLst>
              <a:ext uri="{FF2B5EF4-FFF2-40B4-BE49-F238E27FC236}">
                <a16:creationId xmlns:a16="http://schemas.microsoft.com/office/drawing/2014/main" id="{37B9CCA1-BE82-4E2A-B51F-E4E7008548C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0243" name="Espaço Reservado para Número de Slide 3">
            <a:extLst>
              <a:ext uri="{FF2B5EF4-FFF2-40B4-BE49-F238E27FC236}">
                <a16:creationId xmlns:a16="http://schemas.microsoft.com/office/drawing/2014/main" id="{96E99E39-DD22-4E02-8030-09A903BB17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FE6A7D0-2B5C-44C6-A319-350AC5471510}" type="slidenum">
              <a:rPr lang="pt-BR" altLang="pt-BR" sz="1400" smtClean="0"/>
              <a:pPr>
                <a:spcBef>
                  <a:spcPct val="0"/>
                </a:spcBef>
                <a:buFontTx/>
                <a:buNone/>
              </a:pPr>
              <a:t>8</a:t>
            </a:fld>
            <a:endParaRPr lang="pt-BR" altLang="pt-BR" sz="1400"/>
          </a:p>
        </p:txBody>
      </p:sp>
      <p:pic>
        <p:nvPicPr>
          <p:cNvPr id="10244" name="Picture 4">
            <a:extLst>
              <a:ext uri="{FF2B5EF4-FFF2-40B4-BE49-F238E27FC236}">
                <a16:creationId xmlns:a16="http://schemas.microsoft.com/office/drawing/2014/main" id="{553054FC-2DCE-4D7C-A753-81929A4E5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60350"/>
            <a:ext cx="8640762"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a:extLst>
              <a:ext uri="{FF2B5EF4-FFF2-40B4-BE49-F238E27FC236}">
                <a16:creationId xmlns:a16="http://schemas.microsoft.com/office/drawing/2014/main" id="{A66715B3-20BE-4F9D-BD69-23986B1E3358}"/>
              </a:ext>
            </a:extLst>
          </p:cNvPr>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179388" y="1557338"/>
            <a:ext cx="7993062" cy="516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ço Reservado para Rodapé 2">
            <a:extLst>
              <a:ext uri="{FF2B5EF4-FFF2-40B4-BE49-F238E27FC236}">
                <a16:creationId xmlns:a16="http://schemas.microsoft.com/office/drawing/2014/main" id="{8F6ED94D-F3FC-4D9E-8755-03D578F04365}"/>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83971" name="Espaço Reservado para Número de Slide 3">
            <a:extLst>
              <a:ext uri="{FF2B5EF4-FFF2-40B4-BE49-F238E27FC236}">
                <a16:creationId xmlns:a16="http://schemas.microsoft.com/office/drawing/2014/main" id="{CFFCE1C9-9914-4D9E-98CF-FC1F0B22C92A}"/>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148D11A-1ADE-40AF-8F62-3B4372ED6DBC}" type="slidenum">
              <a:rPr lang="pt-BR" altLang="pt-BR" sz="1400"/>
              <a:pPr algn="r" eaLnBrk="1" hangingPunct="1">
                <a:spcBef>
                  <a:spcPct val="0"/>
                </a:spcBef>
                <a:buFontTx/>
                <a:buNone/>
              </a:pPr>
              <a:t>80</a:t>
            </a:fld>
            <a:endParaRPr lang="pt-BR" altLang="pt-BR" sz="1400"/>
          </a:p>
        </p:txBody>
      </p:sp>
      <p:pic>
        <p:nvPicPr>
          <p:cNvPr id="83972" name="Picture 5">
            <a:extLst>
              <a:ext uri="{FF2B5EF4-FFF2-40B4-BE49-F238E27FC236}">
                <a16:creationId xmlns:a16="http://schemas.microsoft.com/office/drawing/2014/main" id="{C0CB2180-537E-4E78-B78F-4963E1CD4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60350"/>
            <a:ext cx="6624637" cy="5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ço Reservado para Rodapé 2">
            <a:extLst>
              <a:ext uri="{FF2B5EF4-FFF2-40B4-BE49-F238E27FC236}">
                <a16:creationId xmlns:a16="http://schemas.microsoft.com/office/drawing/2014/main" id="{9B12152E-A083-48D8-9857-5FC39E580ADF}"/>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84995" name="Espaço Reservado para Número de Slide 3">
            <a:extLst>
              <a:ext uri="{FF2B5EF4-FFF2-40B4-BE49-F238E27FC236}">
                <a16:creationId xmlns:a16="http://schemas.microsoft.com/office/drawing/2014/main" id="{560EE576-E7A2-444F-8790-A834CA8BE0B6}"/>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76E603F-583F-47A1-A71C-8DDB87703167}" type="slidenum">
              <a:rPr lang="pt-BR" altLang="pt-BR" sz="1400"/>
              <a:pPr algn="r" eaLnBrk="1" hangingPunct="1">
                <a:spcBef>
                  <a:spcPct val="0"/>
                </a:spcBef>
                <a:buFontTx/>
                <a:buNone/>
              </a:pPr>
              <a:t>81</a:t>
            </a:fld>
            <a:endParaRPr lang="pt-BR" altLang="pt-BR" sz="1400"/>
          </a:p>
        </p:txBody>
      </p:sp>
      <p:pic>
        <p:nvPicPr>
          <p:cNvPr id="84996" name="Picture 4">
            <a:extLst>
              <a:ext uri="{FF2B5EF4-FFF2-40B4-BE49-F238E27FC236}">
                <a16:creationId xmlns:a16="http://schemas.microsoft.com/office/drawing/2014/main" id="{43311F08-8733-4218-BE9A-976DFC445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488237" cy="586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ço Reservado para Rodapé 2">
            <a:extLst>
              <a:ext uri="{FF2B5EF4-FFF2-40B4-BE49-F238E27FC236}">
                <a16:creationId xmlns:a16="http://schemas.microsoft.com/office/drawing/2014/main" id="{A22369CF-951E-4264-B5AC-0E8EDCC5C7BE}"/>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86019" name="Espaço Reservado para Número de Slide 3">
            <a:extLst>
              <a:ext uri="{FF2B5EF4-FFF2-40B4-BE49-F238E27FC236}">
                <a16:creationId xmlns:a16="http://schemas.microsoft.com/office/drawing/2014/main" id="{BD6D9E1F-730A-4B00-A705-34CC30D19000}"/>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B4ED02B-36CD-4A55-B58F-E7488A2122CD}" type="slidenum">
              <a:rPr lang="pt-BR" altLang="pt-BR" sz="1400"/>
              <a:pPr algn="r" eaLnBrk="1" hangingPunct="1">
                <a:spcBef>
                  <a:spcPct val="0"/>
                </a:spcBef>
                <a:buFontTx/>
                <a:buNone/>
              </a:pPr>
              <a:t>82</a:t>
            </a:fld>
            <a:endParaRPr lang="pt-BR" altLang="pt-BR" sz="1400"/>
          </a:p>
        </p:txBody>
      </p:sp>
      <p:pic>
        <p:nvPicPr>
          <p:cNvPr id="86020" name="Picture 4">
            <a:extLst>
              <a:ext uri="{FF2B5EF4-FFF2-40B4-BE49-F238E27FC236}">
                <a16:creationId xmlns:a16="http://schemas.microsoft.com/office/drawing/2014/main" id="{D6A0B2C1-8C52-4A0E-96DC-4D83E86A3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536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ço Reservado para Rodapé 2">
            <a:extLst>
              <a:ext uri="{FF2B5EF4-FFF2-40B4-BE49-F238E27FC236}">
                <a16:creationId xmlns:a16="http://schemas.microsoft.com/office/drawing/2014/main" id="{ED9427BC-22F4-460B-B6B4-B7291AE2BA31}"/>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87043" name="Espaço Reservado para Número de Slide 3">
            <a:extLst>
              <a:ext uri="{FF2B5EF4-FFF2-40B4-BE49-F238E27FC236}">
                <a16:creationId xmlns:a16="http://schemas.microsoft.com/office/drawing/2014/main" id="{8440DCA2-858D-45AE-A2E7-1863595DE2A3}"/>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3301FA0-1C3B-4D09-B7BA-539F9E9E0D95}" type="slidenum">
              <a:rPr lang="pt-BR" altLang="pt-BR" sz="1400"/>
              <a:pPr algn="r" eaLnBrk="1" hangingPunct="1">
                <a:spcBef>
                  <a:spcPct val="0"/>
                </a:spcBef>
                <a:buFontTx/>
                <a:buNone/>
              </a:pPr>
              <a:t>83</a:t>
            </a:fld>
            <a:endParaRPr lang="pt-BR" altLang="pt-BR" sz="1400"/>
          </a:p>
        </p:txBody>
      </p:sp>
      <p:pic>
        <p:nvPicPr>
          <p:cNvPr id="87044" name="Picture 4">
            <a:extLst>
              <a:ext uri="{FF2B5EF4-FFF2-40B4-BE49-F238E27FC236}">
                <a16:creationId xmlns:a16="http://schemas.microsoft.com/office/drawing/2014/main" id="{A5C1E298-6170-4996-AD16-3C2823653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ço Reservado para Rodapé 2">
            <a:extLst>
              <a:ext uri="{FF2B5EF4-FFF2-40B4-BE49-F238E27FC236}">
                <a16:creationId xmlns:a16="http://schemas.microsoft.com/office/drawing/2014/main" id="{F4BFFF2D-E7D5-4220-AD33-D0766F33CA57}"/>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88067" name="Espaço Reservado para Número de Slide 3">
            <a:extLst>
              <a:ext uri="{FF2B5EF4-FFF2-40B4-BE49-F238E27FC236}">
                <a16:creationId xmlns:a16="http://schemas.microsoft.com/office/drawing/2014/main" id="{A0B38F3A-0C06-47E3-9BD7-1DC200347CF0}"/>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3E0B8DF-C6F1-4220-9ED3-838743870D8C}" type="slidenum">
              <a:rPr lang="pt-BR" altLang="pt-BR" sz="1400"/>
              <a:pPr algn="r" eaLnBrk="1" hangingPunct="1">
                <a:spcBef>
                  <a:spcPct val="0"/>
                </a:spcBef>
                <a:buFontTx/>
                <a:buNone/>
              </a:pPr>
              <a:t>84</a:t>
            </a:fld>
            <a:endParaRPr lang="pt-BR" altLang="pt-BR" sz="1400"/>
          </a:p>
        </p:txBody>
      </p:sp>
      <p:pic>
        <p:nvPicPr>
          <p:cNvPr id="88068" name="Picture 4">
            <a:extLst>
              <a:ext uri="{FF2B5EF4-FFF2-40B4-BE49-F238E27FC236}">
                <a16:creationId xmlns:a16="http://schemas.microsoft.com/office/drawing/2014/main" id="{2A22D9AB-13AF-448C-A262-4A80E0491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13787"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5">
            <a:extLst>
              <a:ext uri="{FF2B5EF4-FFF2-40B4-BE49-F238E27FC236}">
                <a16:creationId xmlns:a16="http://schemas.microsoft.com/office/drawing/2014/main" id="{DFCC8F3B-C380-4C5D-A1DF-D7FE645F9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205038"/>
            <a:ext cx="8496300" cy="383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ço Reservado para Rodapé 2">
            <a:extLst>
              <a:ext uri="{FF2B5EF4-FFF2-40B4-BE49-F238E27FC236}">
                <a16:creationId xmlns:a16="http://schemas.microsoft.com/office/drawing/2014/main" id="{AF7842B2-9741-4583-BE56-7A07A1E3E5C3}"/>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89091" name="Espaço Reservado para Número de Slide 3">
            <a:extLst>
              <a:ext uri="{FF2B5EF4-FFF2-40B4-BE49-F238E27FC236}">
                <a16:creationId xmlns:a16="http://schemas.microsoft.com/office/drawing/2014/main" id="{A34168C3-DA15-43A1-92C1-6BD102678246}"/>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0A7D1CB-B95F-4959-80B9-6A8E8E8D224A}" type="slidenum">
              <a:rPr lang="pt-BR" altLang="pt-BR" sz="1400"/>
              <a:pPr algn="r" eaLnBrk="1" hangingPunct="1">
                <a:spcBef>
                  <a:spcPct val="0"/>
                </a:spcBef>
                <a:buFontTx/>
                <a:buNone/>
              </a:pPr>
              <a:t>85</a:t>
            </a:fld>
            <a:endParaRPr lang="pt-BR" altLang="pt-BR" sz="1400"/>
          </a:p>
        </p:txBody>
      </p:sp>
      <p:pic>
        <p:nvPicPr>
          <p:cNvPr id="89092" name="Picture 4">
            <a:extLst>
              <a:ext uri="{FF2B5EF4-FFF2-40B4-BE49-F238E27FC236}">
                <a16:creationId xmlns:a16="http://schemas.microsoft.com/office/drawing/2014/main" id="{A6A50F37-2F50-45B3-81EA-D7D8BFA64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5761037"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ço Reservado para Rodapé 2">
            <a:extLst>
              <a:ext uri="{FF2B5EF4-FFF2-40B4-BE49-F238E27FC236}">
                <a16:creationId xmlns:a16="http://schemas.microsoft.com/office/drawing/2014/main" id="{354F0052-85C8-47C3-86EF-41D0495CC111}"/>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90115" name="Espaço Reservado para Número de Slide 3">
            <a:extLst>
              <a:ext uri="{FF2B5EF4-FFF2-40B4-BE49-F238E27FC236}">
                <a16:creationId xmlns:a16="http://schemas.microsoft.com/office/drawing/2014/main" id="{37F202A8-B432-46F8-B756-9C47704E57AE}"/>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A09D5D4-D518-45EF-B10D-DFF3EC19FA14}" type="slidenum">
              <a:rPr lang="pt-BR" altLang="pt-BR" sz="1400"/>
              <a:pPr algn="r" eaLnBrk="1" hangingPunct="1">
                <a:spcBef>
                  <a:spcPct val="0"/>
                </a:spcBef>
                <a:buFontTx/>
                <a:buNone/>
              </a:pPr>
              <a:t>86</a:t>
            </a:fld>
            <a:endParaRPr lang="pt-BR" altLang="pt-BR" sz="1400"/>
          </a:p>
        </p:txBody>
      </p:sp>
      <p:pic>
        <p:nvPicPr>
          <p:cNvPr id="90116" name="Picture 4">
            <a:extLst>
              <a:ext uri="{FF2B5EF4-FFF2-40B4-BE49-F238E27FC236}">
                <a16:creationId xmlns:a16="http://schemas.microsoft.com/office/drawing/2014/main" id="{210271B5-646E-41A9-B411-FFB5EC5B2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777162"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5">
            <a:extLst>
              <a:ext uri="{FF2B5EF4-FFF2-40B4-BE49-F238E27FC236}">
                <a16:creationId xmlns:a16="http://schemas.microsoft.com/office/drawing/2014/main" id="{9AD18188-CEFF-440D-86A2-98439E318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08050"/>
            <a:ext cx="6192837"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AutoShape 8">
            <a:extLst>
              <a:ext uri="{FF2B5EF4-FFF2-40B4-BE49-F238E27FC236}">
                <a16:creationId xmlns:a16="http://schemas.microsoft.com/office/drawing/2014/main" id="{C2B6C262-EDF4-40C7-A8DC-B79746E816A9}"/>
              </a:ext>
            </a:extLst>
          </p:cNvPr>
          <p:cNvSpPr>
            <a:spLocks noChangeArrowheads="1"/>
          </p:cNvSpPr>
          <p:nvPr/>
        </p:nvSpPr>
        <p:spPr bwMode="auto">
          <a:xfrm>
            <a:off x="6804025" y="836613"/>
            <a:ext cx="2016125" cy="936625"/>
          </a:xfrm>
          <a:prstGeom prst="wedgeRoundRectCallout">
            <a:avLst>
              <a:gd name="adj1" fmla="val -90551"/>
              <a:gd name="adj2" fmla="val 60847"/>
              <a:gd name="adj3" fmla="val 16667"/>
            </a:avLst>
          </a:prstGeom>
          <a:solidFill>
            <a:srgbClr val="FF0000"/>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800" b="1">
                <a:solidFill>
                  <a:schemeClr val="bg1"/>
                </a:solidFill>
              </a:rPr>
              <a:t>Tensão de saída do TRAFO</a:t>
            </a:r>
          </a:p>
        </p:txBody>
      </p:sp>
      <p:sp>
        <p:nvSpPr>
          <p:cNvPr id="90119" name="AutoShape 9">
            <a:extLst>
              <a:ext uri="{FF2B5EF4-FFF2-40B4-BE49-F238E27FC236}">
                <a16:creationId xmlns:a16="http://schemas.microsoft.com/office/drawing/2014/main" id="{FC2D6CBC-69CE-4CF8-8514-C822F8AD1406}"/>
              </a:ext>
            </a:extLst>
          </p:cNvPr>
          <p:cNvSpPr>
            <a:spLocks noChangeArrowheads="1"/>
          </p:cNvSpPr>
          <p:nvPr/>
        </p:nvSpPr>
        <p:spPr bwMode="auto">
          <a:xfrm>
            <a:off x="6300788" y="2276475"/>
            <a:ext cx="2592387" cy="1009650"/>
          </a:xfrm>
          <a:prstGeom prst="wedgeRoundRectCallout">
            <a:avLst>
              <a:gd name="adj1" fmla="val -68005"/>
              <a:gd name="adj2" fmla="val 103931"/>
              <a:gd name="adj3" fmla="val 16667"/>
            </a:avLst>
          </a:prstGeom>
          <a:solidFill>
            <a:srgbClr val="0000FF"/>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800" b="1">
                <a:solidFill>
                  <a:srgbClr val="FFFF00"/>
                </a:solidFill>
              </a:rPr>
              <a:t>Tensão de saída do TRAFO com referência no CT</a:t>
            </a:r>
          </a:p>
        </p:txBody>
      </p:sp>
      <p:sp>
        <p:nvSpPr>
          <p:cNvPr id="90120" name="AutoShape 10">
            <a:extLst>
              <a:ext uri="{FF2B5EF4-FFF2-40B4-BE49-F238E27FC236}">
                <a16:creationId xmlns:a16="http://schemas.microsoft.com/office/drawing/2014/main" id="{AC1DEFED-C2F1-40AC-9248-6BE2D874D91F}"/>
              </a:ext>
            </a:extLst>
          </p:cNvPr>
          <p:cNvSpPr>
            <a:spLocks noChangeArrowheads="1"/>
          </p:cNvSpPr>
          <p:nvPr/>
        </p:nvSpPr>
        <p:spPr bwMode="auto">
          <a:xfrm>
            <a:off x="6372225" y="3789363"/>
            <a:ext cx="2592388" cy="1009650"/>
          </a:xfrm>
          <a:prstGeom prst="wedgeRoundRectCallout">
            <a:avLst>
              <a:gd name="adj1" fmla="val -69657"/>
              <a:gd name="adj2" fmla="val 94023"/>
              <a:gd name="adj3" fmla="val 16667"/>
            </a:avLst>
          </a:prstGeom>
          <a:solidFill>
            <a:srgbClr val="0000FF"/>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800" b="1">
                <a:solidFill>
                  <a:srgbClr val="FFFF00"/>
                </a:solidFill>
              </a:rPr>
              <a:t>Tensão de saída do TRAFO com referência no CT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ço Reservado para Rodapé 2">
            <a:extLst>
              <a:ext uri="{FF2B5EF4-FFF2-40B4-BE49-F238E27FC236}">
                <a16:creationId xmlns:a16="http://schemas.microsoft.com/office/drawing/2014/main" id="{427F0E1A-F70D-4DEF-B0FC-E60B33CC64D8}"/>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91139" name="Espaço Reservado para Número de Slide 3">
            <a:extLst>
              <a:ext uri="{FF2B5EF4-FFF2-40B4-BE49-F238E27FC236}">
                <a16:creationId xmlns:a16="http://schemas.microsoft.com/office/drawing/2014/main" id="{6AD71231-28E3-45FB-832C-C1B54AF203DA}"/>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E7748F8-1F0F-4AB3-8AA2-1B7FC92D5157}" type="slidenum">
              <a:rPr lang="pt-BR" altLang="pt-BR" sz="1400"/>
              <a:pPr algn="r" eaLnBrk="1" hangingPunct="1">
                <a:spcBef>
                  <a:spcPct val="0"/>
                </a:spcBef>
                <a:buFontTx/>
                <a:buNone/>
              </a:pPr>
              <a:t>87</a:t>
            </a:fld>
            <a:endParaRPr lang="pt-BR" altLang="pt-BR" sz="1400"/>
          </a:p>
        </p:txBody>
      </p:sp>
      <p:pic>
        <p:nvPicPr>
          <p:cNvPr id="91140" name="Picture 4">
            <a:extLst>
              <a:ext uri="{FF2B5EF4-FFF2-40B4-BE49-F238E27FC236}">
                <a16:creationId xmlns:a16="http://schemas.microsoft.com/office/drawing/2014/main" id="{1E54EE8C-115D-45B6-9799-30BE612DD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6985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AutoShape 5">
            <a:extLst>
              <a:ext uri="{FF2B5EF4-FFF2-40B4-BE49-F238E27FC236}">
                <a16:creationId xmlns:a16="http://schemas.microsoft.com/office/drawing/2014/main" id="{5F3E4FCF-EFA3-44F5-84D2-57E41515EB50}"/>
              </a:ext>
            </a:extLst>
          </p:cNvPr>
          <p:cNvSpPr>
            <a:spLocks/>
          </p:cNvSpPr>
          <p:nvPr/>
        </p:nvSpPr>
        <p:spPr bwMode="auto">
          <a:xfrm>
            <a:off x="6516688" y="404813"/>
            <a:ext cx="1295400" cy="2519362"/>
          </a:xfrm>
          <a:prstGeom prst="rightBrace">
            <a:avLst>
              <a:gd name="adj1" fmla="val 16207"/>
              <a:gd name="adj2" fmla="val 41523"/>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91142" name="Text Box 6">
            <a:extLst>
              <a:ext uri="{FF2B5EF4-FFF2-40B4-BE49-F238E27FC236}">
                <a16:creationId xmlns:a16="http://schemas.microsoft.com/office/drawing/2014/main" id="{5EC932F5-E16E-42BD-A345-1C1A137DD790}"/>
              </a:ext>
            </a:extLst>
          </p:cNvPr>
          <p:cNvSpPr txBox="1">
            <a:spLocks noChangeArrowheads="1"/>
          </p:cNvSpPr>
          <p:nvPr/>
        </p:nvSpPr>
        <p:spPr bwMode="auto">
          <a:xfrm>
            <a:off x="7380288" y="0"/>
            <a:ext cx="15843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800" b="1">
                <a:solidFill>
                  <a:srgbClr val="FF0000"/>
                </a:solidFill>
              </a:rPr>
              <a:t>VD1 e VD2 são as tensões retidas nos diodos</a:t>
            </a:r>
          </a:p>
        </p:txBody>
      </p:sp>
      <p:sp>
        <p:nvSpPr>
          <p:cNvPr id="91143" name="AutoShape 7">
            <a:extLst>
              <a:ext uri="{FF2B5EF4-FFF2-40B4-BE49-F238E27FC236}">
                <a16:creationId xmlns:a16="http://schemas.microsoft.com/office/drawing/2014/main" id="{F1AD578B-27B8-42B3-B501-93872823067F}"/>
              </a:ext>
            </a:extLst>
          </p:cNvPr>
          <p:cNvSpPr>
            <a:spLocks noChangeArrowheads="1"/>
          </p:cNvSpPr>
          <p:nvPr/>
        </p:nvSpPr>
        <p:spPr bwMode="auto">
          <a:xfrm>
            <a:off x="6300788" y="2997200"/>
            <a:ext cx="2592387" cy="1584325"/>
          </a:xfrm>
          <a:prstGeom prst="wedgeRoundRectCallout">
            <a:avLst>
              <a:gd name="adj1" fmla="val -249880"/>
              <a:gd name="adj2" fmla="val 44588"/>
              <a:gd name="adj3" fmla="val 16667"/>
            </a:avLst>
          </a:prstGeom>
          <a:solidFill>
            <a:srgbClr val="0000FF"/>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a:solidFill>
                  <a:srgbClr val="FFFF00"/>
                </a:solidFill>
              </a:rPr>
              <a:t>Observar que a tensão na carga RL está decrementada da tensão de barreira para o silício 0,7 volts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ço Reservado para Rodapé 2">
            <a:extLst>
              <a:ext uri="{FF2B5EF4-FFF2-40B4-BE49-F238E27FC236}">
                <a16:creationId xmlns:a16="http://schemas.microsoft.com/office/drawing/2014/main" id="{08E016D8-8920-4270-AB61-0EC749FF815F}"/>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92163" name="Espaço Reservado para Número de Slide 3">
            <a:extLst>
              <a:ext uri="{FF2B5EF4-FFF2-40B4-BE49-F238E27FC236}">
                <a16:creationId xmlns:a16="http://schemas.microsoft.com/office/drawing/2014/main" id="{8585AC49-8E17-4D3D-9CC7-386E1ADF1C05}"/>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A918A73-89D0-4358-9B96-84DF0143E167}" type="slidenum">
              <a:rPr lang="pt-BR" altLang="pt-BR" sz="1400"/>
              <a:pPr algn="r" eaLnBrk="1" hangingPunct="1">
                <a:spcBef>
                  <a:spcPct val="0"/>
                </a:spcBef>
                <a:buFontTx/>
                <a:buNone/>
              </a:pPr>
              <a:t>88</a:t>
            </a:fld>
            <a:endParaRPr lang="pt-BR" altLang="pt-BR" sz="1400"/>
          </a:p>
        </p:txBody>
      </p:sp>
      <p:pic>
        <p:nvPicPr>
          <p:cNvPr id="92164" name="Picture 4">
            <a:extLst>
              <a:ext uri="{FF2B5EF4-FFF2-40B4-BE49-F238E27FC236}">
                <a16:creationId xmlns:a16="http://schemas.microsoft.com/office/drawing/2014/main" id="{FF856A91-BD4D-46A2-8B20-0E345606F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852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ço Reservado para Rodapé 1">
            <a:extLst>
              <a:ext uri="{FF2B5EF4-FFF2-40B4-BE49-F238E27FC236}">
                <a16:creationId xmlns:a16="http://schemas.microsoft.com/office/drawing/2014/main" id="{9961E1AD-F08C-474A-B17F-8CDAA4404C8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93187" name="Espaço Reservado para Número de Slide 2">
            <a:extLst>
              <a:ext uri="{FF2B5EF4-FFF2-40B4-BE49-F238E27FC236}">
                <a16:creationId xmlns:a16="http://schemas.microsoft.com/office/drawing/2014/main" id="{5EFAB3D4-330C-4BBE-87EA-D68BED2C4A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361CF6B-C8C1-4D3D-B93C-9845A93C7AE7}" type="slidenum">
              <a:rPr lang="pt-BR" altLang="pt-BR" sz="1400" smtClean="0"/>
              <a:pPr>
                <a:spcBef>
                  <a:spcPct val="0"/>
                </a:spcBef>
                <a:buFontTx/>
                <a:buNone/>
              </a:pPr>
              <a:t>89</a:t>
            </a:fld>
            <a:endParaRPr lang="pt-BR" altLang="pt-BR" sz="1400"/>
          </a:p>
        </p:txBody>
      </p:sp>
      <p:pic>
        <p:nvPicPr>
          <p:cNvPr id="93188" name="Imagem 3">
            <a:extLst>
              <a:ext uri="{FF2B5EF4-FFF2-40B4-BE49-F238E27FC236}">
                <a16:creationId xmlns:a16="http://schemas.microsoft.com/office/drawing/2014/main" id="{3CA64241-3E20-4BA6-B72B-B5A88543F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091" t="14952" r="9618" b="43898"/>
          <a:stretch>
            <a:fillRect/>
          </a:stretch>
        </p:blipFill>
        <p:spPr bwMode="auto">
          <a:xfrm>
            <a:off x="1830388" y="1844675"/>
            <a:ext cx="4722812"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a:extLst>
              <a:ext uri="{FF2B5EF4-FFF2-40B4-BE49-F238E27FC236}">
                <a16:creationId xmlns:a16="http://schemas.microsoft.com/office/drawing/2014/main" id="{2C0A2752-B6A9-4BE6-9683-AB69C69BCCA1}"/>
              </a:ext>
            </a:extLst>
          </p:cNvPr>
          <p:cNvSpPr/>
          <p:nvPr/>
        </p:nvSpPr>
        <p:spPr>
          <a:xfrm>
            <a:off x="762000" y="333375"/>
            <a:ext cx="712311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pt-BR" dirty="0"/>
              <a:t>IMAGENS de PONTES RETIFICADORAS</a:t>
            </a:r>
          </a:p>
        </p:txBody>
      </p:sp>
      <p:sp>
        <p:nvSpPr>
          <p:cNvPr id="2" name="Balão de Fala: Oval 1">
            <a:extLst>
              <a:ext uri="{FF2B5EF4-FFF2-40B4-BE49-F238E27FC236}">
                <a16:creationId xmlns:a16="http://schemas.microsoft.com/office/drawing/2014/main" id="{6A294CCC-FE3E-44C5-8CC7-ACE88ECA47A5}"/>
              </a:ext>
            </a:extLst>
          </p:cNvPr>
          <p:cNvSpPr/>
          <p:nvPr/>
        </p:nvSpPr>
        <p:spPr>
          <a:xfrm>
            <a:off x="6286500" y="1676400"/>
            <a:ext cx="2224088" cy="914400"/>
          </a:xfrm>
          <a:prstGeom prst="wedgeEllipseCallout">
            <a:avLst>
              <a:gd name="adj1" fmla="val -123277"/>
              <a:gd name="adj2" fmla="val 4711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Ponte de </a:t>
            </a:r>
            <a:r>
              <a:rPr lang="pt-BR" dirty="0" err="1">
                <a:solidFill>
                  <a:schemeClr val="tx1"/>
                </a:solidFill>
              </a:rPr>
              <a:t>Weatstone</a:t>
            </a:r>
            <a:endParaRPr lang="pt-BR"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ço Reservado para Rodapé 2">
            <a:extLst>
              <a:ext uri="{FF2B5EF4-FFF2-40B4-BE49-F238E27FC236}">
                <a16:creationId xmlns:a16="http://schemas.microsoft.com/office/drawing/2014/main" id="{B977AC7A-659F-4DE7-8AE4-0BD9CC9900C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11267" name="Espaço Reservado para Número de Slide 3">
            <a:extLst>
              <a:ext uri="{FF2B5EF4-FFF2-40B4-BE49-F238E27FC236}">
                <a16:creationId xmlns:a16="http://schemas.microsoft.com/office/drawing/2014/main" id="{1118A25C-DCA2-4139-B4ED-D65EFE20BC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BDF0A3F-63DE-4EDC-99DA-5AF5FF80D550}" type="slidenum">
              <a:rPr lang="pt-BR" altLang="pt-BR" sz="1400" smtClean="0"/>
              <a:pPr>
                <a:spcBef>
                  <a:spcPct val="0"/>
                </a:spcBef>
                <a:buFontTx/>
                <a:buNone/>
              </a:pPr>
              <a:t>9</a:t>
            </a:fld>
            <a:endParaRPr lang="pt-BR" altLang="pt-BR" sz="1400"/>
          </a:p>
        </p:txBody>
      </p:sp>
      <p:pic>
        <p:nvPicPr>
          <p:cNvPr id="11268" name="Picture 2">
            <a:extLst>
              <a:ext uri="{FF2B5EF4-FFF2-40B4-BE49-F238E27FC236}">
                <a16:creationId xmlns:a16="http://schemas.microsoft.com/office/drawing/2014/main" id="{99498595-3BC0-4DDA-996A-52F148823560}"/>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79388" y="260350"/>
            <a:ext cx="8713787"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Espaço Reservado para Rodapé 1">
            <a:extLst>
              <a:ext uri="{FF2B5EF4-FFF2-40B4-BE49-F238E27FC236}">
                <a16:creationId xmlns:a16="http://schemas.microsoft.com/office/drawing/2014/main" id="{B9B9AC51-816E-48B1-9F50-F518814F6A6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pt-BR" altLang="pt-BR" sz="1400"/>
              <a:t>CEFET-RJ UNED Maria da Graça</a:t>
            </a:r>
          </a:p>
        </p:txBody>
      </p:sp>
      <p:sp>
        <p:nvSpPr>
          <p:cNvPr id="94211" name="Espaço Reservado para Número de Slide 2">
            <a:extLst>
              <a:ext uri="{FF2B5EF4-FFF2-40B4-BE49-F238E27FC236}">
                <a16:creationId xmlns:a16="http://schemas.microsoft.com/office/drawing/2014/main" id="{3C78C140-1FEA-4560-B8FA-A417E62DA5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517AB70-B8E6-48A4-B2C8-B95563DFF98A}" type="slidenum">
              <a:rPr lang="pt-BR" altLang="pt-BR" sz="1400" smtClean="0"/>
              <a:pPr>
                <a:spcBef>
                  <a:spcPct val="0"/>
                </a:spcBef>
                <a:buFontTx/>
                <a:buNone/>
              </a:pPr>
              <a:t>90</a:t>
            </a:fld>
            <a:endParaRPr lang="pt-BR" altLang="pt-BR" sz="1400"/>
          </a:p>
        </p:txBody>
      </p:sp>
      <p:pic>
        <p:nvPicPr>
          <p:cNvPr id="94212" name="Imagem 3">
            <a:extLst>
              <a:ext uri="{FF2B5EF4-FFF2-40B4-BE49-F238E27FC236}">
                <a16:creationId xmlns:a16="http://schemas.microsoft.com/office/drawing/2014/main" id="{920457BF-86EA-4BA5-80D5-FE35428C4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9807" b="29546"/>
          <a:stretch>
            <a:fillRect/>
          </a:stretch>
        </p:blipFill>
        <p:spPr bwMode="auto">
          <a:xfrm>
            <a:off x="250825" y="260350"/>
            <a:ext cx="53292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Imagem 4">
            <a:extLst>
              <a:ext uri="{FF2B5EF4-FFF2-40B4-BE49-F238E27FC236}">
                <a16:creationId xmlns:a16="http://schemas.microsoft.com/office/drawing/2014/main" id="{B5D34528-DC49-4555-BC57-46BAACE6B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277" t="8961" r="49730" b="64178"/>
          <a:stretch>
            <a:fillRect/>
          </a:stretch>
        </p:blipFill>
        <p:spPr bwMode="auto">
          <a:xfrm>
            <a:off x="361950" y="3314700"/>
            <a:ext cx="276225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Imagem 5">
            <a:extLst>
              <a:ext uri="{FF2B5EF4-FFF2-40B4-BE49-F238E27FC236}">
                <a16:creationId xmlns:a16="http://schemas.microsoft.com/office/drawing/2014/main" id="{D7393F94-7554-4F63-B9F2-EFB8F898A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9446" r="77599" b="6819"/>
          <a:stretch>
            <a:fillRect/>
          </a:stretch>
        </p:blipFill>
        <p:spPr bwMode="auto">
          <a:xfrm>
            <a:off x="3492500" y="3314700"/>
            <a:ext cx="3500438"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Imagem 6">
            <a:extLst>
              <a:ext uri="{FF2B5EF4-FFF2-40B4-BE49-F238E27FC236}">
                <a16:creationId xmlns:a16="http://schemas.microsoft.com/office/drawing/2014/main" id="{40089D11-9FCB-46D5-AE86-30DBB8C9A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62" t="12550" r="33502" b="62350"/>
          <a:stretch>
            <a:fillRect/>
          </a:stretch>
        </p:blipFill>
        <p:spPr bwMode="auto">
          <a:xfrm>
            <a:off x="5867400" y="585788"/>
            <a:ext cx="2057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ço Reservado para Rodapé 2">
            <a:extLst>
              <a:ext uri="{FF2B5EF4-FFF2-40B4-BE49-F238E27FC236}">
                <a16:creationId xmlns:a16="http://schemas.microsoft.com/office/drawing/2014/main" id="{42E8515D-1ED9-486D-9082-F9B371E29EC8}"/>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95235" name="Espaço Reservado para Número de Slide 3">
            <a:extLst>
              <a:ext uri="{FF2B5EF4-FFF2-40B4-BE49-F238E27FC236}">
                <a16:creationId xmlns:a16="http://schemas.microsoft.com/office/drawing/2014/main" id="{6C82C27C-207D-4144-8DE3-4C08454ED3F2}"/>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6C83C74-6345-4AE5-9D9F-FFCEE62E7D8D}" type="slidenum">
              <a:rPr lang="pt-BR" altLang="pt-BR" sz="1400"/>
              <a:pPr algn="r" eaLnBrk="1" hangingPunct="1">
                <a:spcBef>
                  <a:spcPct val="0"/>
                </a:spcBef>
                <a:buFontTx/>
                <a:buNone/>
              </a:pPr>
              <a:t>91</a:t>
            </a:fld>
            <a:endParaRPr lang="pt-BR" altLang="pt-BR" sz="1400"/>
          </a:p>
        </p:txBody>
      </p:sp>
      <p:pic>
        <p:nvPicPr>
          <p:cNvPr id="95236" name="Picture 4">
            <a:extLst>
              <a:ext uri="{FF2B5EF4-FFF2-40B4-BE49-F238E27FC236}">
                <a16:creationId xmlns:a16="http://schemas.microsoft.com/office/drawing/2014/main" id="{D3D73DC3-212F-4377-AD7F-CC05F3AE1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70572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ço Reservado para Rodapé 2">
            <a:extLst>
              <a:ext uri="{FF2B5EF4-FFF2-40B4-BE49-F238E27FC236}">
                <a16:creationId xmlns:a16="http://schemas.microsoft.com/office/drawing/2014/main" id="{4E4C3186-EB9C-486A-B6D6-FC92F499E37A}"/>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96259" name="Espaço Reservado para Número de Slide 3">
            <a:extLst>
              <a:ext uri="{FF2B5EF4-FFF2-40B4-BE49-F238E27FC236}">
                <a16:creationId xmlns:a16="http://schemas.microsoft.com/office/drawing/2014/main" id="{6F86AF0A-BF2F-4C26-B8DC-F753CFB6C783}"/>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D5E346E-88E1-4C75-9648-7C48C49B9002}" type="slidenum">
              <a:rPr lang="pt-BR" altLang="pt-BR" sz="1400"/>
              <a:pPr algn="r" eaLnBrk="1" hangingPunct="1">
                <a:spcBef>
                  <a:spcPct val="0"/>
                </a:spcBef>
                <a:buFontTx/>
                <a:buNone/>
              </a:pPr>
              <a:t>92</a:t>
            </a:fld>
            <a:endParaRPr lang="pt-BR" altLang="pt-BR" sz="1400"/>
          </a:p>
        </p:txBody>
      </p:sp>
      <p:pic>
        <p:nvPicPr>
          <p:cNvPr id="96260" name="Picture 4">
            <a:extLst>
              <a:ext uri="{FF2B5EF4-FFF2-40B4-BE49-F238E27FC236}">
                <a16:creationId xmlns:a16="http://schemas.microsoft.com/office/drawing/2014/main" id="{18EACEA6-2886-4E6D-863E-8E2CCBFF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6121400" cy="567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ço Reservado para Rodapé 2">
            <a:extLst>
              <a:ext uri="{FF2B5EF4-FFF2-40B4-BE49-F238E27FC236}">
                <a16:creationId xmlns:a16="http://schemas.microsoft.com/office/drawing/2014/main" id="{C41F0778-537F-415D-B429-9A139682881F}"/>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97283" name="Espaço Reservado para Número de Slide 3">
            <a:extLst>
              <a:ext uri="{FF2B5EF4-FFF2-40B4-BE49-F238E27FC236}">
                <a16:creationId xmlns:a16="http://schemas.microsoft.com/office/drawing/2014/main" id="{875B91AA-E105-417B-85B5-39E0DA23C1EA}"/>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80BC7BC-5EC4-4A3E-A0D2-D8ECFEBD0EED}" type="slidenum">
              <a:rPr lang="pt-BR" altLang="pt-BR" sz="1400"/>
              <a:pPr algn="r" eaLnBrk="1" hangingPunct="1">
                <a:spcBef>
                  <a:spcPct val="0"/>
                </a:spcBef>
                <a:buFontTx/>
                <a:buNone/>
              </a:pPr>
              <a:t>93</a:t>
            </a:fld>
            <a:endParaRPr lang="pt-BR" altLang="pt-BR" sz="1400"/>
          </a:p>
        </p:txBody>
      </p:sp>
      <p:pic>
        <p:nvPicPr>
          <p:cNvPr id="97284" name="Picture 4">
            <a:extLst>
              <a:ext uri="{FF2B5EF4-FFF2-40B4-BE49-F238E27FC236}">
                <a16:creationId xmlns:a16="http://schemas.microsoft.com/office/drawing/2014/main" id="{56B0BABC-9A91-430E-A7BF-BEA3F2EC0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08050"/>
            <a:ext cx="8496300"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Espaço Reservado para Rodapé 2">
            <a:extLst>
              <a:ext uri="{FF2B5EF4-FFF2-40B4-BE49-F238E27FC236}">
                <a16:creationId xmlns:a16="http://schemas.microsoft.com/office/drawing/2014/main" id="{DFBFB543-2441-4583-BD07-A9C84D87BB33}"/>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98307" name="Espaço Reservado para Número de Slide 3">
            <a:extLst>
              <a:ext uri="{FF2B5EF4-FFF2-40B4-BE49-F238E27FC236}">
                <a16:creationId xmlns:a16="http://schemas.microsoft.com/office/drawing/2014/main" id="{4B62BD72-2469-45FE-808C-891B9B689093}"/>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B33FE50-26E8-4F40-8936-D1A1AE9843D6}" type="slidenum">
              <a:rPr lang="pt-BR" altLang="pt-BR" sz="1400"/>
              <a:pPr algn="r" eaLnBrk="1" hangingPunct="1">
                <a:spcBef>
                  <a:spcPct val="0"/>
                </a:spcBef>
                <a:buFontTx/>
                <a:buNone/>
              </a:pPr>
              <a:t>94</a:t>
            </a:fld>
            <a:endParaRPr lang="pt-BR" altLang="pt-BR" sz="1400"/>
          </a:p>
        </p:txBody>
      </p:sp>
      <p:pic>
        <p:nvPicPr>
          <p:cNvPr id="98308" name="Picture 4">
            <a:extLst>
              <a:ext uri="{FF2B5EF4-FFF2-40B4-BE49-F238E27FC236}">
                <a16:creationId xmlns:a16="http://schemas.microsoft.com/office/drawing/2014/main" id="{96ABBB4F-2A94-4E26-AA8A-586F34DE4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496300" cy="587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ço Reservado para Rodapé 2">
            <a:extLst>
              <a:ext uri="{FF2B5EF4-FFF2-40B4-BE49-F238E27FC236}">
                <a16:creationId xmlns:a16="http://schemas.microsoft.com/office/drawing/2014/main" id="{2B1211B8-C984-4379-B6F3-6A22F5805681}"/>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99331" name="Espaço Reservado para Número de Slide 3">
            <a:extLst>
              <a:ext uri="{FF2B5EF4-FFF2-40B4-BE49-F238E27FC236}">
                <a16:creationId xmlns:a16="http://schemas.microsoft.com/office/drawing/2014/main" id="{1D509D9C-D8A9-4B3B-8CC6-A7DD8773F282}"/>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CA58683-EC5C-4973-9D6A-5409AAD487A9}" type="slidenum">
              <a:rPr lang="pt-BR" altLang="pt-BR" sz="1400"/>
              <a:pPr algn="r" eaLnBrk="1" hangingPunct="1">
                <a:spcBef>
                  <a:spcPct val="0"/>
                </a:spcBef>
                <a:buFontTx/>
                <a:buNone/>
              </a:pPr>
              <a:t>95</a:t>
            </a:fld>
            <a:endParaRPr lang="pt-BR" altLang="pt-BR" sz="1400"/>
          </a:p>
        </p:txBody>
      </p:sp>
      <p:pic>
        <p:nvPicPr>
          <p:cNvPr id="99332" name="Picture 4">
            <a:extLst>
              <a:ext uri="{FF2B5EF4-FFF2-40B4-BE49-F238E27FC236}">
                <a16:creationId xmlns:a16="http://schemas.microsoft.com/office/drawing/2014/main" id="{381E895B-53B9-4BFD-A8A5-14BD60EBC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8522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Espaço Reservado para Rodapé 2">
            <a:extLst>
              <a:ext uri="{FF2B5EF4-FFF2-40B4-BE49-F238E27FC236}">
                <a16:creationId xmlns:a16="http://schemas.microsoft.com/office/drawing/2014/main" id="{7E91F545-42C6-4930-85C1-DDE8EDE521FA}"/>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00355" name="Espaço Reservado para Número de Slide 3">
            <a:extLst>
              <a:ext uri="{FF2B5EF4-FFF2-40B4-BE49-F238E27FC236}">
                <a16:creationId xmlns:a16="http://schemas.microsoft.com/office/drawing/2014/main" id="{52D955BB-B112-4173-8253-393E237C1F73}"/>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EA2E5B8-3DC4-4B5C-BEA0-64F566D1F407}" type="slidenum">
              <a:rPr lang="pt-BR" altLang="pt-BR" sz="1400"/>
              <a:pPr algn="r" eaLnBrk="1" hangingPunct="1">
                <a:spcBef>
                  <a:spcPct val="0"/>
                </a:spcBef>
                <a:buFontTx/>
                <a:buNone/>
              </a:pPr>
              <a:t>96</a:t>
            </a:fld>
            <a:endParaRPr lang="pt-BR" altLang="pt-BR" sz="1400"/>
          </a:p>
        </p:txBody>
      </p:sp>
      <p:pic>
        <p:nvPicPr>
          <p:cNvPr id="100356" name="Picture 4">
            <a:extLst>
              <a:ext uri="{FF2B5EF4-FFF2-40B4-BE49-F238E27FC236}">
                <a16:creationId xmlns:a16="http://schemas.microsoft.com/office/drawing/2014/main" id="{316304D0-9C04-4232-985C-53918904D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353425"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5">
            <a:extLst>
              <a:ext uri="{FF2B5EF4-FFF2-40B4-BE49-F238E27FC236}">
                <a16:creationId xmlns:a16="http://schemas.microsoft.com/office/drawing/2014/main" id="{FC0792A5-24C5-4F89-AE43-C834715FF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276475"/>
            <a:ext cx="82804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ço Reservado para Rodapé 2">
            <a:extLst>
              <a:ext uri="{FF2B5EF4-FFF2-40B4-BE49-F238E27FC236}">
                <a16:creationId xmlns:a16="http://schemas.microsoft.com/office/drawing/2014/main" id="{3C2A3CF9-8139-4366-85E0-10A519EE7F66}"/>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01379" name="Espaço Reservado para Número de Slide 3">
            <a:extLst>
              <a:ext uri="{FF2B5EF4-FFF2-40B4-BE49-F238E27FC236}">
                <a16:creationId xmlns:a16="http://schemas.microsoft.com/office/drawing/2014/main" id="{6F7BC7D8-FD9A-41C8-91E9-0F33DB84CC5C}"/>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E283B5B-5D16-4711-B47B-1FEA4EC7DC5A}" type="slidenum">
              <a:rPr lang="pt-BR" altLang="pt-BR" sz="1400"/>
              <a:pPr algn="r" eaLnBrk="1" hangingPunct="1">
                <a:spcBef>
                  <a:spcPct val="0"/>
                </a:spcBef>
                <a:buFontTx/>
                <a:buNone/>
              </a:pPr>
              <a:t>97</a:t>
            </a:fld>
            <a:endParaRPr lang="pt-BR" altLang="pt-BR" sz="1400"/>
          </a:p>
        </p:txBody>
      </p:sp>
      <p:pic>
        <p:nvPicPr>
          <p:cNvPr id="101380" name="Picture 4">
            <a:extLst>
              <a:ext uri="{FF2B5EF4-FFF2-40B4-BE49-F238E27FC236}">
                <a16:creationId xmlns:a16="http://schemas.microsoft.com/office/drawing/2014/main" id="{D21A9CB5-90C5-424A-B495-CDBC09E38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69850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ço Reservado para Rodapé 2">
            <a:extLst>
              <a:ext uri="{FF2B5EF4-FFF2-40B4-BE49-F238E27FC236}">
                <a16:creationId xmlns:a16="http://schemas.microsoft.com/office/drawing/2014/main" id="{A89D7643-ABCC-4304-9269-E6248C7F6964}"/>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02403" name="Espaço Reservado para Número de Slide 3">
            <a:extLst>
              <a:ext uri="{FF2B5EF4-FFF2-40B4-BE49-F238E27FC236}">
                <a16:creationId xmlns:a16="http://schemas.microsoft.com/office/drawing/2014/main" id="{E919C844-8ABC-4145-BA7D-A101291B447A}"/>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80E44D4-F1DF-46ED-AB7E-4D2339A571D0}" type="slidenum">
              <a:rPr lang="pt-BR" altLang="pt-BR" sz="1400"/>
              <a:pPr algn="r" eaLnBrk="1" hangingPunct="1">
                <a:spcBef>
                  <a:spcPct val="0"/>
                </a:spcBef>
                <a:buFontTx/>
                <a:buNone/>
              </a:pPr>
              <a:t>98</a:t>
            </a:fld>
            <a:endParaRPr lang="pt-BR" altLang="pt-BR" sz="1400"/>
          </a:p>
        </p:txBody>
      </p:sp>
      <p:pic>
        <p:nvPicPr>
          <p:cNvPr id="102404" name="Picture 4">
            <a:extLst>
              <a:ext uri="{FF2B5EF4-FFF2-40B4-BE49-F238E27FC236}">
                <a16:creationId xmlns:a16="http://schemas.microsoft.com/office/drawing/2014/main" id="{0C500C0E-81B9-445C-AD13-76B04EA7D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2009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Picture 5">
            <a:extLst>
              <a:ext uri="{FF2B5EF4-FFF2-40B4-BE49-F238E27FC236}">
                <a16:creationId xmlns:a16="http://schemas.microsoft.com/office/drawing/2014/main" id="{B173E0B3-03D9-4906-8B9A-063663DD3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08050"/>
            <a:ext cx="59055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ço Reservado para Rodapé 2">
            <a:extLst>
              <a:ext uri="{FF2B5EF4-FFF2-40B4-BE49-F238E27FC236}">
                <a16:creationId xmlns:a16="http://schemas.microsoft.com/office/drawing/2014/main" id="{E32D8AB9-1E1C-49CD-BE76-93508A5677F8}"/>
              </a:ext>
            </a:extLst>
          </p:cNvPr>
          <p:cNvSpPr txBox="1">
            <a:spLocks noGrp="1"/>
          </p:cNvSpPr>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pt-BR" altLang="pt-BR" sz="1400"/>
              <a:t>CEFET-RJ UNED Maria da Graça</a:t>
            </a:r>
          </a:p>
        </p:txBody>
      </p:sp>
      <p:sp>
        <p:nvSpPr>
          <p:cNvPr id="103427" name="Espaço Reservado para Número de Slide 3">
            <a:extLst>
              <a:ext uri="{FF2B5EF4-FFF2-40B4-BE49-F238E27FC236}">
                <a16:creationId xmlns:a16="http://schemas.microsoft.com/office/drawing/2014/main" id="{5E210397-1E2A-4C94-BF19-42BBD2D1A988}"/>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BB83D95-1FB0-4955-B44E-69745F16FD80}" type="slidenum">
              <a:rPr lang="pt-BR" altLang="pt-BR" sz="1400"/>
              <a:pPr algn="r" eaLnBrk="1" hangingPunct="1">
                <a:spcBef>
                  <a:spcPct val="0"/>
                </a:spcBef>
                <a:buFontTx/>
                <a:buNone/>
              </a:pPr>
              <a:t>99</a:t>
            </a:fld>
            <a:endParaRPr lang="pt-BR" altLang="pt-BR" sz="1400"/>
          </a:p>
        </p:txBody>
      </p:sp>
      <p:pic>
        <p:nvPicPr>
          <p:cNvPr id="103428" name="Picture 4">
            <a:extLst>
              <a:ext uri="{FF2B5EF4-FFF2-40B4-BE49-F238E27FC236}">
                <a16:creationId xmlns:a16="http://schemas.microsoft.com/office/drawing/2014/main" id="{882B0869-D98D-4434-812E-BFF03A282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7561262" cy="584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39EDF7FAC767F842826649FAEB716928" ma:contentTypeVersion="2" ma:contentTypeDescription="Crie um novo documento." ma:contentTypeScope="" ma:versionID="a211832de96a3474d3f98393562cb771">
  <xsd:schema xmlns:xsd="http://www.w3.org/2001/XMLSchema" xmlns:xs="http://www.w3.org/2001/XMLSchema" xmlns:p="http://schemas.microsoft.com/office/2006/metadata/properties" xmlns:ns2="c53e918d-6d14-4fc2-ab98-9751f8824918" targetNamespace="http://schemas.microsoft.com/office/2006/metadata/properties" ma:root="true" ma:fieldsID="0fabf033c92216a43e7eb10be30c2e76" ns2:_="">
    <xsd:import namespace="c53e918d-6d14-4fc2-ab98-9751f882491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3e918d-6d14-4fc2-ab98-9751f8824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84B65C-AF0F-41F5-90BD-CC18225D5D7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5638578-2CE2-4669-96E1-395ECFA3D5FA}">
  <ds:schemaRefs>
    <ds:schemaRef ds:uri="http://schemas.microsoft.com/sharepoint/v3/contenttype/forms"/>
  </ds:schemaRefs>
</ds:datastoreItem>
</file>

<file path=customXml/itemProps3.xml><?xml version="1.0" encoding="utf-8"?>
<ds:datastoreItem xmlns:ds="http://schemas.openxmlformats.org/officeDocument/2006/customXml" ds:itemID="{7D68662A-298A-4FEA-BF7D-BD742BE0EB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3e918d-6d14-4fc2-ab98-9751f88249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178</TotalTime>
  <Words>4122</Words>
  <Application>Microsoft Office PowerPoint</Application>
  <PresentationFormat>Apresentação no Ecrã (4:3)</PresentationFormat>
  <Paragraphs>655</Paragraphs>
  <Slides>217</Slides>
  <Notes>0</Notes>
  <HiddenSlides>0</HiddenSlides>
  <MMClips>0</MMClips>
  <ScaleCrop>false</ScaleCrop>
  <HeadingPairs>
    <vt:vector size="4" baseType="variant">
      <vt:variant>
        <vt:lpstr>Tema</vt:lpstr>
      </vt:variant>
      <vt:variant>
        <vt:i4>1</vt:i4>
      </vt:variant>
      <vt:variant>
        <vt:lpstr>Títulos dos diapositivos</vt:lpstr>
      </vt:variant>
      <vt:variant>
        <vt:i4>217</vt:i4>
      </vt:variant>
    </vt:vector>
  </HeadingPairs>
  <TitlesOfParts>
    <vt:vector size="218" baseType="lpstr">
      <vt:lpstr>Design padrão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Curva característica de DIAC</vt:lpstr>
      <vt:lpstr>Comportamento típico do DIAC</vt:lpstr>
      <vt:lpstr>Exemplo de Aplicação como “gatilho” para outro dispositivo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POLARIZAÇÃO DO SCR</vt:lpstr>
      <vt:lpstr>CURVA CARACTERÍSTICA do SCR</vt:lpstr>
      <vt:lpstr>Como LIGAR OU DISPARAR um SCR</vt:lpstr>
      <vt:lpstr>DESLIGAMENTO DO SCR</vt:lpstr>
      <vt:lpstr>ANÁLISE DE FUNCIONAMENTO SITUAÇÃO PRÁTICA – caso 1</vt:lpstr>
      <vt:lpstr>Apresentação do PowerPoint</vt:lpstr>
      <vt:lpstr>Análise de funcionamento situação prática – caso 2</vt:lpstr>
      <vt:lpstr>ENCAPSULAMENTO - TO220 - E USO DE DISSIPADOR</vt:lpstr>
      <vt:lpstr>Estrutura do TRIACs como 2 x SCRs</vt:lpstr>
      <vt:lpstr>Curva Característica do TRIAC</vt:lpstr>
      <vt:lpstr>O TRIAC no controle de uma carga alimentada pela rede de energia AC</vt:lpstr>
      <vt:lpstr>Encapsulamento – TO220 - e Dissipador</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Manoel Maravalhas</dc:creator>
  <cp:lastModifiedBy>Manoel Maravalhas</cp:lastModifiedBy>
  <cp:revision>8</cp:revision>
  <dcterms:created xsi:type="dcterms:W3CDTF">2020-08-15T18:54:36Z</dcterms:created>
  <dcterms:modified xsi:type="dcterms:W3CDTF">2021-07-26T18:27:42Z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0x01010039EDF7FAC767F842826649FAEB716928</vt:lpwstr>
  </property>
</Properties>
</file>